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332" r:id="rId5"/>
    <p:sldId id="264" r:id="rId6"/>
    <p:sldId id="273" r:id="rId7"/>
    <p:sldId id="324" r:id="rId8"/>
    <p:sldId id="335" r:id="rId9"/>
    <p:sldId id="322" r:id="rId10"/>
    <p:sldId id="323" r:id="rId11"/>
    <p:sldId id="293" r:id="rId12"/>
    <p:sldId id="336" r:id="rId13"/>
    <p:sldId id="319" r:id="rId14"/>
    <p:sldId id="321" r:id="rId15"/>
    <p:sldId id="337" r:id="rId16"/>
    <p:sldId id="325" r:id="rId17"/>
    <p:sldId id="326" r:id="rId18"/>
    <p:sldId id="338" r:id="rId19"/>
    <p:sldId id="339" r:id="rId20"/>
    <p:sldId id="320" r:id="rId21"/>
    <p:sldId id="328" r:id="rId22"/>
    <p:sldId id="284" r:id="rId23"/>
    <p:sldId id="282" r:id="rId24"/>
    <p:sldId id="27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D9C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BFA4F-40A5-4D7D-B8DC-DA284E544ACE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03B970-84E5-4743-AD24-F0C9B32F8EFD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হাইড্রোকার্বন</a:t>
          </a:r>
          <a:endParaRPr lang="en-US" sz="4000" dirty="0">
            <a:solidFill>
              <a:schemeClr val="tx1"/>
            </a:solidFill>
          </a:endParaRPr>
        </a:p>
      </dgm:t>
    </dgm:pt>
    <dgm:pt modelId="{12903009-C340-4AA9-87FB-6DC42CBDADC8}" type="parTrans" cxnId="{911532BD-F0B8-41E3-9ED4-7971402253DB}">
      <dgm:prSet/>
      <dgm:spPr/>
      <dgm:t>
        <a:bodyPr/>
        <a:lstStyle/>
        <a:p>
          <a:endParaRPr lang="en-US"/>
        </a:p>
      </dgm:t>
    </dgm:pt>
    <dgm:pt modelId="{178202D6-266B-4010-B7DA-9911FF50F318}" type="sibTrans" cxnId="{911532BD-F0B8-41E3-9ED4-7971402253DB}">
      <dgm:prSet/>
      <dgm:spPr/>
      <dgm:t>
        <a:bodyPr/>
        <a:lstStyle/>
        <a:p>
          <a:endParaRPr lang="en-US"/>
        </a:p>
      </dgm:t>
    </dgm:pt>
    <dgm:pt modelId="{3311DF0E-1C16-4E4E-9511-DF4660560175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অ্যালিফেটিক</a:t>
          </a:r>
          <a:r>
            <a:rPr lang="bn-IN" sz="4600" dirty="0" smtClean="0">
              <a:latin typeface="NikoshBAN" pitchFamily="2" charset="0"/>
              <a:cs typeface="NikoshBAN" pitchFamily="2" charset="0"/>
            </a:rPr>
            <a:t> </a:t>
          </a:r>
          <a:endParaRPr lang="en-US" sz="4600" dirty="0">
            <a:latin typeface="NikoshBAN" pitchFamily="2" charset="0"/>
            <a:cs typeface="NikoshBAN" pitchFamily="2" charset="0"/>
          </a:endParaRPr>
        </a:p>
      </dgm:t>
    </dgm:pt>
    <dgm:pt modelId="{601C5B29-B51F-42F2-8C25-46783D1BACAA}" type="parTrans" cxnId="{ACB6C9F4-DA1C-4D2F-AE13-8C5A0A7539D2}">
      <dgm:prSet/>
      <dgm:spPr/>
      <dgm:t>
        <a:bodyPr/>
        <a:lstStyle/>
        <a:p>
          <a:endParaRPr lang="en-US"/>
        </a:p>
      </dgm:t>
    </dgm:pt>
    <dgm:pt modelId="{CE1CCD0C-C9FC-4E66-A412-6328AC5628E5}" type="sibTrans" cxnId="{ACB6C9F4-DA1C-4D2F-AE13-8C5A0A7539D2}">
      <dgm:prSet/>
      <dgm:spPr/>
      <dgm:t>
        <a:bodyPr/>
        <a:lstStyle/>
        <a:p>
          <a:endParaRPr lang="en-US"/>
        </a:p>
      </dgm:t>
    </dgm:pt>
    <dgm:pt modelId="{D7AC8C7A-AE3C-41A5-8C30-BD7F1F2490A7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অ্যারোমেটিক</a:t>
          </a:r>
          <a:r>
            <a:rPr lang="bn-IN" sz="5200" dirty="0" smtClean="0"/>
            <a:t> </a:t>
          </a:r>
          <a:endParaRPr lang="en-US" sz="5200" dirty="0"/>
        </a:p>
      </dgm:t>
    </dgm:pt>
    <dgm:pt modelId="{28ECE2B8-F478-431A-A2C0-083A426D6FA7}" type="parTrans" cxnId="{0DD63FDE-F013-4BAA-ABB2-B6FAD5B3B313}">
      <dgm:prSet/>
      <dgm:spPr/>
      <dgm:t>
        <a:bodyPr/>
        <a:lstStyle/>
        <a:p>
          <a:endParaRPr lang="en-US"/>
        </a:p>
      </dgm:t>
    </dgm:pt>
    <dgm:pt modelId="{2F719A23-6682-4EDD-A477-75AD8383100C}" type="sibTrans" cxnId="{0DD63FDE-F013-4BAA-ABB2-B6FAD5B3B313}">
      <dgm:prSet/>
      <dgm:spPr/>
      <dgm:t>
        <a:bodyPr/>
        <a:lstStyle/>
        <a:p>
          <a:endParaRPr lang="en-US"/>
        </a:p>
      </dgm:t>
    </dgm:pt>
    <dgm:pt modelId="{F2AA9B2B-C666-4043-A557-0531180E1C2B}" type="asst">
      <dgm:prSet custT="1"/>
      <dgm:spPr/>
      <dgm:t>
        <a:bodyPr/>
        <a:lstStyle/>
        <a:p>
          <a:r>
            <a: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মুক্ত শিকল 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22DF8C5-FDDE-4D40-A541-D97C4DFDCA11}" type="parTrans" cxnId="{C5785456-B963-41CA-8C87-16C09E1851AA}">
      <dgm:prSet/>
      <dgm:spPr/>
      <dgm:t>
        <a:bodyPr/>
        <a:lstStyle/>
        <a:p>
          <a:endParaRPr lang="en-US"/>
        </a:p>
      </dgm:t>
    </dgm:pt>
    <dgm:pt modelId="{B73F5209-18F1-4A48-B9E9-0612106282E7}" type="sibTrans" cxnId="{C5785456-B963-41CA-8C87-16C09E1851AA}">
      <dgm:prSet/>
      <dgm:spPr/>
      <dgm:t>
        <a:bodyPr/>
        <a:lstStyle/>
        <a:p>
          <a:endParaRPr lang="en-US"/>
        </a:p>
      </dgm:t>
    </dgm:pt>
    <dgm:pt modelId="{59D2C753-5D9B-4186-93E2-F773D6FADB06}" type="asst">
      <dgm:prSet custT="1"/>
      <dgm:spPr/>
      <dgm:t>
        <a:bodyPr/>
        <a:lstStyle/>
        <a:p>
          <a:r>
            <a: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বদ্ধ শিকল 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FB80A4E-B168-4545-8777-809B29C30A9A}" type="parTrans" cxnId="{3F5A2F78-D24F-46ED-AFF6-CDE42AE5F84E}">
      <dgm:prSet/>
      <dgm:spPr/>
      <dgm:t>
        <a:bodyPr/>
        <a:lstStyle/>
        <a:p>
          <a:endParaRPr lang="en-US"/>
        </a:p>
      </dgm:t>
    </dgm:pt>
    <dgm:pt modelId="{D1C40BD0-07EA-4178-84B4-801FDDBF1F47}" type="sibTrans" cxnId="{3F5A2F78-D24F-46ED-AFF6-CDE42AE5F84E}">
      <dgm:prSet/>
      <dgm:spPr/>
      <dgm:t>
        <a:bodyPr/>
        <a:lstStyle/>
        <a:p>
          <a:endParaRPr lang="en-US"/>
        </a:p>
      </dgm:t>
    </dgm:pt>
    <dgm:pt modelId="{6BF62FC4-0E07-4E60-BECA-26DC3534D4EC}" type="asst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সম্পৃক্ত</a:t>
          </a:r>
          <a:r>
            <a:rPr lang="bn-IN" sz="3200" dirty="0" smtClean="0"/>
            <a:t> </a:t>
          </a:r>
          <a:endParaRPr lang="en-US" sz="3200" dirty="0"/>
        </a:p>
      </dgm:t>
    </dgm:pt>
    <dgm:pt modelId="{195B2C96-633B-48CE-A1EE-D965B7ACF58C}" type="parTrans" cxnId="{898FC1AF-3920-41B7-81AB-27ED99140939}">
      <dgm:prSet/>
      <dgm:spPr/>
      <dgm:t>
        <a:bodyPr/>
        <a:lstStyle/>
        <a:p>
          <a:endParaRPr lang="en-US"/>
        </a:p>
      </dgm:t>
    </dgm:pt>
    <dgm:pt modelId="{FF9C04F2-BE92-4557-A9D1-F2552166A0E5}" type="sibTrans" cxnId="{898FC1AF-3920-41B7-81AB-27ED99140939}">
      <dgm:prSet/>
      <dgm:spPr/>
      <dgm:t>
        <a:bodyPr/>
        <a:lstStyle/>
        <a:p>
          <a:endParaRPr lang="en-US"/>
        </a:p>
      </dgm:t>
    </dgm:pt>
    <dgm:pt modelId="{383E3C70-CE73-418B-B66C-4465A9B9DEEC}" type="asst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অসম্পৃক্ত</a:t>
          </a:r>
          <a:r>
            <a:rPr lang="bn-IN" sz="1900" dirty="0" smtClean="0"/>
            <a:t> </a:t>
          </a:r>
          <a:endParaRPr lang="en-US" sz="1900" dirty="0"/>
        </a:p>
      </dgm:t>
    </dgm:pt>
    <dgm:pt modelId="{E0C6E7AD-878F-4B96-9BB3-F4FFA7EC7B40}" type="parTrans" cxnId="{B14F63C2-CFA1-44D5-82F4-24B19A2FCC1B}">
      <dgm:prSet/>
      <dgm:spPr/>
      <dgm:t>
        <a:bodyPr/>
        <a:lstStyle/>
        <a:p>
          <a:endParaRPr lang="en-US"/>
        </a:p>
      </dgm:t>
    </dgm:pt>
    <dgm:pt modelId="{8B815E57-42F0-4502-A736-0F76AC827482}" type="sibTrans" cxnId="{B14F63C2-CFA1-44D5-82F4-24B19A2FCC1B}">
      <dgm:prSet/>
      <dgm:spPr/>
      <dgm:t>
        <a:bodyPr/>
        <a:lstStyle/>
        <a:p>
          <a:endParaRPr lang="en-US"/>
        </a:p>
      </dgm:t>
    </dgm:pt>
    <dgm:pt modelId="{4B693402-D0B1-461F-B138-A52731B01477}" type="asst">
      <dgm:prSet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অ্যালকিন </a:t>
          </a:r>
          <a:endParaRPr lang="en-US" dirty="0">
            <a:solidFill>
              <a:srgbClr val="7030A0"/>
            </a:solidFill>
          </a:endParaRPr>
        </a:p>
      </dgm:t>
    </dgm:pt>
    <dgm:pt modelId="{793E4827-E4D6-4168-9BA5-544CC39C1F8E}" type="parTrans" cxnId="{43AA0A35-186C-4076-8472-D516165DE8ED}">
      <dgm:prSet/>
      <dgm:spPr/>
      <dgm:t>
        <a:bodyPr/>
        <a:lstStyle/>
        <a:p>
          <a:endParaRPr lang="en-US"/>
        </a:p>
      </dgm:t>
    </dgm:pt>
    <dgm:pt modelId="{D8575AF0-0D5F-4BD1-A825-E7AD64248A0F}" type="sibTrans" cxnId="{43AA0A35-186C-4076-8472-D516165DE8ED}">
      <dgm:prSet/>
      <dgm:spPr/>
      <dgm:t>
        <a:bodyPr/>
        <a:lstStyle/>
        <a:p>
          <a:endParaRPr lang="en-US"/>
        </a:p>
      </dgm:t>
    </dgm:pt>
    <dgm:pt modelId="{3EF8ED61-E85F-437C-A1FC-3502DA04BF74}" type="asst">
      <dgm:prSet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অ্যালকাইন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0AA3C008-143D-41E1-A001-E370483AFF93}" type="parTrans" cxnId="{D41C4CEA-93F6-4074-953B-7294ECC88D54}">
      <dgm:prSet/>
      <dgm:spPr/>
      <dgm:t>
        <a:bodyPr/>
        <a:lstStyle/>
        <a:p>
          <a:endParaRPr lang="en-US"/>
        </a:p>
      </dgm:t>
    </dgm:pt>
    <dgm:pt modelId="{84370C1F-ECE8-4451-A201-6D0DF23C05E3}" type="sibTrans" cxnId="{D41C4CEA-93F6-4074-953B-7294ECC88D54}">
      <dgm:prSet/>
      <dgm:spPr/>
      <dgm:t>
        <a:bodyPr/>
        <a:lstStyle/>
        <a:p>
          <a:endParaRPr lang="en-US"/>
        </a:p>
      </dgm:t>
    </dgm:pt>
    <dgm:pt modelId="{79D92CE0-33B4-4D82-86C8-F1A648A77E94}" type="pres">
      <dgm:prSet presAssocID="{E6EBFA4F-40A5-4D7D-B8DC-DA284E544A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5E9086-57D4-437F-82CE-FD96D209885B}" type="pres">
      <dgm:prSet presAssocID="{3803B970-84E5-4743-AD24-F0C9B32F8E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0D78F1-5C9F-487F-B5FF-C2EB14133E3F}" type="pres">
      <dgm:prSet presAssocID="{3803B970-84E5-4743-AD24-F0C9B32F8EFD}" presName="rootComposite1" presStyleCnt="0"/>
      <dgm:spPr/>
      <dgm:t>
        <a:bodyPr/>
        <a:lstStyle/>
        <a:p>
          <a:endParaRPr lang="en-US"/>
        </a:p>
      </dgm:t>
    </dgm:pt>
    <dgm:pt modelId="{0C7F11B2-A2EB-4061-99E6-8C1EC2B0F4F4}" type="pres">
      <dgm:prSet presAssocID="{3803B970-84E5-4743-AD24-F0C9B32F8EFD}" presName="rootText1" presStyleLbl="node0" presStyleIdx="0" presStyleCnt="1" custScaleX="207426" custScaleY="135220" custLinFactX="-34092" custLinFactY="-48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CAA0B-D30D-48CB-A909-7F11D213C3F6}" type="pres">
      <dgm:prSet presAssocID="{3803B970-84E5-4743-AD24-F0C9B32F8E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4306A6-B3EE-4E1D-8107-C3E8450954D7}" type="pres">
      <dgm:prSet presAssocID="{3803B970-84E5-4743-AD24-F0C9B32F8EFD}" presName="hierChild2" presStyleCnt="0"/>
      <dgm:spPr/>
      <dgm:t>
        <a:bodyPr/>
        <a:lstStyle/>
        <a:p>
          <a:endParaRPr lang="en-US"/>
        </a:p>
      </dgm:t>
    </dgm:pt>
    <dgm:pt modelId="{380319C0-F962-4C97-A602-71A73630516B}" type="pres">
      <dgm:prSet presAssocID="{601C5B29-B51F-42F2-8C25-46783D1BACA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E1BB770-6DDE-4357-8CF1-98874753A708}" type="pres">
      <dgm:prSet presAssocID="{3311DF0E-1C16-4E4E-9511-DF46605601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F816F2-978B-48CC-9030-C4700137DA9F}" type="pres">
      <dgm:prSet presAssocID="{3311DF0E-1C16-4E4E-9511-DF4660560175}" presName="rootComposite" presStyleCnt="0"/>
      <dgm:spPr/>
      <dgm:t>
        <a:bodyPr/>
        <a:lstStyle/>
        <a:p>
          <a:endParaRPr lang="en-US"/>
        </a:p>
      </dgm:t>
    </dgm:pt>
    <dgm:pt modelId="{0DBE487C-F0E2-4071-943D-F785ED4D79A4}" type="pres">
      <dgm:prSet presAssocID="{3311DF0E-1C16-4E4E-9511-DF4660560175}" presName="rootText" presStyleLbl="node2" presStyleIdx="0" presStyleCnt="2" custScaleX="177035" custScaleY="103606" custLinFactX="-16849" custLinFactNeighborX="-100000" custLinFactNeighborY="-68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BFBB1-FDE0-4A1D-BB96-FD12226418D9}" type="pres">
      <dgm:prSet presAssocID="{3311DF0E-1C16-4E4E-9511-DF4660560175}" presName="rootConnector" presStyleLbl="node2" presStyleIdx="0" presStyleCnt="2"/>
      <dgm:spPr/>
      <dgm:t>
        <a:bodyPr/>
        <a:lstStyle/>
        <a:p>
          <a:endParaRPr lang="en-US"/>
        </a:p>
      </dgm:t>
    </dgm:pt>
    <dgm:pt modelId="{5338A86C-D250-4BF4-AD3A-600798F909C8}" type="pres">
      <dgm:prSet presAssocID="{3311DF0E-1C16-4E4E-9511-DF4660560175}" presName="hierChild4" presStyleCnt="0"/>
      <dgm:spPr/>
      <dgm:t>
        <a:bodyPr/>
        <a:lstStyle/>
        <a:p>
          <a:endParaRPr lang="en-US"/>
        </a:p>
      </dgm:t>
    </dgm:pt>
    <dgm:pt modelId="{3B699040-CB82-424E-A107-66F238C107C9}" type="pres">
      <dgm:prSet presAssocID="{3311DF0E-1C16-4E4E-9511-DF4660560175}" presName="hierChild5" presStyleCnt="0"/>
      <dgm:spPr/>
      <dgm:t>
        <a:bodyPr/>
        <a:lstStyle/>
        <a:p>
          <a:endParaRPr lang="en-US"/>
        </a:p>
      </dgm:t>
    </dgm:pt>
    <dgm:pt modelId="{8A02F6E6-1481-4770-BC59-5FA3D792C367}" type="pres">
      <dgm:prSet presAssocID="{A22DF8C5-FDDE-4D40-A541-D97C4DFDCA11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CF733832-3491-4A40-8829-E6CCA4779F20}" type="pres">
      <dgm:prSet presAssocID="{F2AA9B2B-C666-4043-A557-0531180E1C2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152122-AC7F-4E44-AA3A-57B5E69A6E6B}" type="pres">
      <dgm:prSet presAssocID="{F2AA9B2B-C666-4043-A557-0531180E1C2B}" presName="rootComposite3" presStyleCnt="0"/>
      <dgm:spPr/>
      <dgm:t>
        <a:bodyPr/>
        <a:lstStyle/>
        <a:p>
          <a:endParaRPr lang="en-US"/>
        </a:p>
      </dgm:t>
    </dgm:pt>
    <dgm:pt modelId="{4C7FA792-796A-448B-875C-07690D1ADD26}" type="pres">
      <dgm:prSet presAssocID="{F2AA9B2B-C666-4043-A557-0531180E1C2B}" presName="rootText3" presStyleLbl="asst2" presStyleIdx="0" presStyleCnt="6" custScaleX="179240" custScaleY="111978" custLinFactNeighborX="42192" custLinFactNeighborY="-59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CC199-0A13-4BC0-88AC-65CD482AA9A0}" type="pres">
      <dgm:prSet presAssocID="{F2AA9B2B-C666-4043-A557-0531180E1C2B}" presName="rootConnector3" presStyleLbl="asst2" presStyleIdx="0" presStyleCnt="6"/>
      <dgm:spPr/>
      <dgm:t>
        <a:bodyPr/>
        <a:lstStyle/>
        <a:p>
          <a:endParaRPr lang="en-US"/>
        </a:p>
      </dgm:t>
    </dgm:pt>
    <dgm:pt modelId="{380C0442-67EC-4C3F-95C5-4608A7175C87}" type="pres">
      <dgm:prSet presAssocID="{F2AA9B2B-C666-4043-A557-0531180E1C2B}" presName="hierChild6" presStyleCnt="0"/>
      <dgm:spPr/>
      <dgm:t>
        <a:bodyPr/>
        <a:lstStyle/>
        <a:p>
          <a:endParaRPr lang="en-US"/>
        </a:p>
      </dgm:t>
    </dgm:pt>
    <dgm:pt modelId="{7F324D68-C52A-4763-9AA9-BAB0EEB40A98}" type="pres">
      <dgm:prSet presAssocID="{F2AA9B2B-C666-4043-A557-0531180E1C2B}" presName="hierChild7" presStyleCnt="0"/>
      <dgm:spPr/>
      <dgm:t>
        <a:bodyPr/>
        <a:lstStyle/>
        <a:p>
          <a:endParaRPr lang="en-US"/>
        </a:p>
      </dgm:t>
    </dgm:pt>
    <dgm:pt modelId="{67F0B04C-0B01-45D7-B0AB-E75E13D98857}" type="pres">
      <dgm:prSet presAssocID="{195B2C96-633B-48CE-A1EE-D965B7ACF58C}" presName="Name111" presStyleLbl="parChTrans1D4" presStyleIdx="0" presStyleCnt="4"/>
      <dgm:spPr/>
      <dgm:t>
        <a:bodyPr/>
        <a:lstStyle/>
        <a:p>
          <a:endParaRPr lang="en-US"/>
        </a:p>
      </dgm:t>
    </dgm:pt>
    <dgm:pt modelId="{0E71C088-D9E3-4937-B62D-7ED2F75784CD}" type="pres">
      <dgm:prSet presAssocID="{6BF62FC4-0E07-4E60-BECA-26DC3534D4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7FCEFC-10AB-4500-9A3D-53985B2A94D9}" type="pres">
      <dgm:prSet presAssocID="{6BF62FC4-0E07-4E60-BECA-26DC3534D4EC}" presName="rootComposite3" presStyleCnt="0"/>
      <dgm:spPr/>
      <dgm:t>
        <a:bodyPr/>
        <a:lstStyle/>
        <a:p>
          <a:endParaRPr lang="en-US"/>
        </a:p>
      </dgm:t>
    </dgm:pt>
    <dgm:pt modelId="{51F72D1C-FA74-47D6-83C9-0911141388D7}" type="pres">
      <dgm:prSet presAssocID="{6BF62FC4-0E07-4E60-BECA-26DC3534D4EC}" presName="rootText3" presStyleLbl="asst2" presStyleIdx="1" presStyleCnt="6" custScaleX="106169" custScaleY="101288" custLinFactNeighborX="20513" custLinFactNeighborY="-6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57982B-1A90-4AA1-ABB5-EA426BB3373E}" type="pres">
      <dgm:prSet presAssocID="{6BF62FC4-0E07-4E60-BECA-26DC3534D4EC}" presName="rootConnector3" presStyleLbl="asst2" presStyleIdx="1" presStyleCnt="6"/>
      <dgm:spPr/>
      <dgm:t>
        <a:bodyPr/>
        <a:lstStyle/>
        <a:p>
          <a:endParaRPr lang="en-US"/>
        </a:p>
      </dgm:t>
    </dgm:pt>
    <dgm:pt modelId="{4F359DA0-3B08-47DA-8984-63F9D6C45F8B}" type="pres">
      <dgm:prSet presAssocID="{6BF62FC4-0E07-4E60-BECA-26DC3534D4EC}" presName="hierChild6" presStyleCnt="0"/>
      <dgm:spPr/>
      <dgm:t>
        <a:bodyPr/>
        <a:lstStyle/>
        <a:p>
          <a:endParaRPr lang="en-US"/>
        </a:p>
      </dgm:t>
    </dgm:pt>
    <dgm:pt modelId="{DFC0A20A-2B74-4CE7-A8E0-9F3C12A569DC}" type="pres">
      <dgm:prSet presAssocID="{6BF62FC4-0E07-4E60-BECA-26DC3534D4EC}" presName="hierChild7" presStyleCnt="0"/>
      <dgm:spPr/>
      <dgm:t>
        <a:bodyPr/>
        <a:lstStyle/>
        <a:p>
          <a:endParaRPr lang="en-US"/>
        </a:p>
      </dgm:t>
    </dgm:pt>
    <dgm:pt modelId="{00C5E383-A20E-4C2D-99FF-096ABFA3658F}" type="pres">
      <dgm:prSet presAssocID="{E0C6E7AD-878F-4B96-9BB3-F4FFA7EC7B40}" presName="Name111" presStyleLbl="parChTrans1D4" presStyleIdx="1" presStyleCnt="4"/>
      <dgm:spPr/>
      <dgm:t>
        <a:bodyPr/>
        <a:lstStyle/>
        <a:p>
          <a:endParaRPr lang="en-US"/>
        </a:p>
      </dgm:t>
    </dgm:pt>
    <dgm:pt modelId="{35CDCE3C-53BA-4476-B144-AF9EA7A48BCC}" type="pres">
      <dgm:prSet presAssocID="{383E3C70-CE73-418B-B66C-4465A9B9DE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F137DB-BED9-4057-8AE9-91FF265E0D4A}" type="pres">
      <dgm:prSet presAssocID="{383E3C70-CE73-418B-B66C-4465A9B9DEEC}" presName="rootComposite3" presStyleCnt="0"/>
      <dgm:spPr/>
      <dgm:t>
        <a:bodyPr/>
        <a:lstStyle/>
        <a:p>
          <a:endParaRPr lang="en-US"/>
        </a:p>
      </dgm:t>
    </dgm:pt>
    <dgm:pt modelId="{C039F375-37FA-425A-8D05-B0ED84963081}" type="pres">
      <dgm:prSet presAssocID="{383E3C70-CE73-418B-B66C-4465A9B9DEEC}" presName="rootText3" presStyleLbl="asst2" presStyleIdx="2" presStyleCnt="6" custScaleX="154569" custScaleY="119418" custLinFactNeighborX="59628" custLinFactNeighborY="-6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C576C4-1079-4C9B-B282-8014E9E78AB6}" type="pres">
      <dgm:prSet presAssocID="{383E3C70-CE73-418B-B66C-4465A9B9DEEC}" presName="rootConnector3" presStyleLbl="asst2" presStyleIdx="2" presStyleCnt="6"/>
      <dgm:spPr/>
      <dgm:t>
        <a:bodyPr/>
        <a:lstStyle/>
        <a:p>
          <a:endParaRPr lang="en-US"/>
        </a:p>
      </dgm:t>
    </dgm:pt>
    <dgm:pt modelId="{0E5AB598-34BD-4223-A799-7DC1E510E861}" type="pres">
      <dgm:prSet presAssocID="{383E3C70-CE73-418B-B66C-4465A9B9DEEC}" presName="hierChild6" presStyleCnt="0"/>
      <dgm:spPr/>
      <dgm:t>
        <a:bodyPr/>
        <a:lstStyle/>
        <a:p>
          <a:endParaRPr lang="en-US"/>
        </a:p>
      </dgm:t>
    </dgm:pt>
    <dgm:pt modelId="{E53BC0E1-A1EC-44F6-9EF6-FC427070D011}" type="pres">
      <dgm:prSet presAssocID="{383E3C70-CE73-418B-B66C-4465A9B9DEEC}" presName="hierChild7" presStyleCnt="0"/>
      <dgm:spPr/>
      <dgm:t>
        <a:bodyPr/>
        <a:lstStyle/>
        <a:p>
          <a:endParaRPr lang="en-US"/>
        </a:p>
      </dgm:t>
    </dgm:pt>
    <dgm:pt modelId="{E3171105-DA5B-4FBC-90BE-A1751C429024}" type="pres">
      <dgm:prSet presAssocID="{793E4827-E4D6-4168-9BA5-544CC39C1F8E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D4CFB07D-6B99-4C08-8C85-C4125DA5C263}" type="pres">
      <dgm:prSet presAssocID="{4B693402-D0B1-461F-B138-A52731B0147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8ECFA9-0BAA-4602-B20E-152F5B095C00}" type="pres">
      <dgm:prSet presAssocID="{4B693402-D0B1-461F-B138-A52731B01477}" presName="rootComposite3" presStyleCnt="0"/>
      <dgm:spPr/>
      <dgm:t>
        <a:bodyPr/>
        <a:lstStyle/>
        <a:p>
          <a:endParaRPr lang="en-US"/>
        </a:p>
      </dgm:t>
    </dgm:pt>
    <dgm:pt modelId="{55B48C6D-72B1-4A51-B95A-9097DE693AE0}" type="pres">
      <dgm:prSet presAssocID="{4B693402-D0B1-461F-B138-A52731B01477}" presName="rootText3" presStyleLbl="asst2" presStyleIdx="3" presStyleCnt="6" custScaleX="130217" custScaleY="116192" custLinFactNeighborX="-23122" custLinFactNeighborY="-23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6B90D-2D54-49D6-91C6-267E714AA42E}" type="pres">
      <dgm:prSet presAssocID="{4B693402-D0B1-461F-B138-A52731B01477}" presName="rootConnector3" presStyleLbl="asst2" presStyleIdx="3" presStyleCnt="6"/>
      <dgm:spPr/>
      <dgm:t>
        <a:bodyPr/>
        <a:lstStyle/>
        <a:p>
          <a:endParaRPr lang="en-US"/>
        </a:p>
      </dgm:t>
    </dgm:pt>
    <dgm:pt modelId="{86335BFB-C863-449C-AAAE-25EC039F2958}" type="pres">
      <dgm:prSet presAssocID="{4B693402-D0B1-461F-B138-A52731B01477}" presName="hierChild6" presStyleCnt="0"/>
      <dgm:spPr/>
      <dgm:t>
        <a:bodyPr/>
        <a:lstStyle/>
        <a:p>
          <a:endParaRPr lang="en-US"/>
        </a:p>
      </dgm:t>
    </dgm:pt>
    <dgm:pt modelId="{B39B35ED-FE34-49FE-8C78-58DE70647197}" type="pres">
      <dgm:prSet presAssocID="{4B693402-D0B1-461F-B138-A52731B01477}" presName="hierChild7" presStyleCnt="0"/>
      <dgm:spPr/>
      <dgm:t>
        <a:bodyPr/>
        <a:lstStyle/>
        <a:p>
          <a:endParaRPr lang="en-US"/>
        </a:p>
      </dgm:t>
    </dgm:pt>
    <dgm:pt modelId="{7D465817-4E3A-4750-B7C5-C0BAA21FDF17}" type="pres">
      <dgm:prSet presAssocID="{0AA3C008-143D-41E1-A001-E370483AFF93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525ED5BC-D37F-46A7-A474-8C8F07D5FA7F}" type="pres">
      <dgm:prSet presAssocID="{3EF8ED61-E85F-437C-A1FC-3502DA04BF7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9EE101F-0EE2-4293-B893-CA2A939EEAF6}" type="pres">
      <dgm:prSet presAssocID="{3EF8ED61-E85F-437C-A1FC-3502DA04BF74}" presName="rootComposite3" presStyleCnt="0"/>
      <dgm:spPr/>
      <dgm:t>
        <a:bodyPr/>
        <a:lstStyle/>
        <a:p>
          <a:endParaRPr lang="en-US"/>
        </a:p>
      </dgm:t>
    </dgm:pt>
    <dgm:pt modelId="{D299E074-0DB3-4846-822C-C3CE9D6E2557}" type="pres">
      <dgm:prSet presAssocID="{3EF8ED61-E85F-437C-A1FC-3502DA04BF74}" presName="rootText3" presStyleLbl="asst2" presStyleIdx="4" presStyleCnt="6" custScaleX="124912" custScaleY="139706" custLinFactX="24988" custLinFactNeighborX="100000" custLinFactNeighborY="-34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4B9A39-15A0-4751-A107-8BCDF2C73D01}" type="pres">
      <dgm:prSet presAssocID="{3EF8ED61-E85F-437C-A1FC-3502DA04BF74}" presName="rootConnector3" presStyleLbl="asst2" presStyleIdx="4" presStyleCnt="6"/>
      <dgm:spPr/>
      <dgm:t>
        <a:bodyPr/>
        <a:lstStyle/>
        <a:p>
          <a:endParaRPr lang="en-US"/>
        </a:p>
      </dgm:t>
    </dgm:pt>
    <dgm:pt modelId="{9FADB7DE-AF4C-42F5-9DDA-EEED91DEA496}" type="pres">
      <dgm:prSet presAssocID="{3EF8ED61-E85F-437C-A1FC-3502DA04BF74}" presName="hierChild6" presStyleCnt="0"/>
      <dgm:spPr/>
      <dgm:t>
        <a:bodyPr/>
        <a:lstStyle/>
        <a:p>
          <a:endParaRPr lang="en-US"/>
        </a:p>
      </dgm:t>
    </dgm:pt>
    <dgm:pt modelId="{1D6E799D-A254-470F-84D0-BB3CAA782D84}" type="pres">
      <dgm:prSet presAssocID="{3EF8ED61-E85F-437C-A1FC-3502DA04BF74}" presName="hierChild7" presStyleCnt="0"/>
      <dgm:spPr/>
      <dgm:t>
        <a:bodyPr/>
        <a:lstStyle/>
        <a:p>
          <a:endParaRPr lang="en-US"/>
        </a:p>
      </dgm:t>
    </dgm:pt>
    <dgm:pt modelId="{D3B56EF6-6B7D-454F-A10F-5116DCCAC3AC}" type="pres">
      <dgm:prSet presAssocID="{0FB80A4E-B168-4545-8777-809B29C30A9A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D083C1CD-2031-425E-93BF-740CB2F5CD32}" type="pres">
      <dgm:prSet presAssocID="{59D2C753-5D9B-4186-93E2-F773D6FADB06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7C0D9A-33E5-4B5C-9A2C-B335D8572A45}" type="pres">
      <dgm:prSet presAssocID="{59D2C753-5D9B-4186-93E2-F773D6FADB06}" presName="rootComposite3" presStyleCnt="0"/>
      <dgm:spPr/>
      <dgm:t>
        <a:bodyPr/>
        <a:lstStyle/>
        <a:p>
          <a:endParaRPr lang="en-US"/>
        </a:p>
      </dgm:t>
    </dgm:pt>
    <dgm:pt modelId="{5DDA7350-0C33-4F08-8709-9C0154B6957A}" type="pres">
      <dgm:prSet presAssocID="{59D2C753-5D9B-4186-93E2-F773D6FADB06}" presName="rootText3" presStyleLbl="asst2" presStyleIdx="5" presStyleCnt="6" custScaleX="193932" custScaleY="103961" custLinFactNeighborX="461" custLinFactNeighborY="-58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3213F-BDC6-4BEC-B69C-9A13C42C33C7}" type="pres">
      <dgm:prSet presAssocID="{59D2C753-5D9B-4186-93E2-F773D6FADB06}" presName="rootConnector3" presStyleLbl="asst2" presStyleIdx="5" presStyleCnt="6"/>
      <dgm:spPr/>
      <dgm:t>
        <a:bodyPr/>
        <a:lstStyle/>
        <a:p>
          <a:endParaRPr lang="en-US"/>
        </a:p>
      </dgm:t>
    </dgm:pt>
    <dgm:pt modelId="{5FDB49D6-6ABD-4F9A-8678-867F659815CF}" type="pres">
      <dgm:prSet presAssocID="{59D2C753-5D9B-4186-93E2-F773D6FADB06}" presName="hierChild6" presStyleCnt="0"/>
      <dgm:spPr/>
      <dgm:t>
        <a:bodyPr/>
        <a:lstStyle/>
        <a:p>
          <a:endParaRPr lang="en-US"/>
        </a:p>
      </dgm:t>
    </dgm:pt>
    <dgm:pt modelId="{248D54F2-B87C-4B55-A9C4-17F008B54FE8}" type="pres">
      <dgm:prSet presAssocID="{59D2C753-5D9B-4186-93E2-F773D6FADB06}" presName="hierChild7" presStyleCnt="0"/>
      <dgm:spPr/>
      <dgm:t>
        <a:bodyPr/>
        <a:lstStyle/>
        <a:p>
          <a:endParaRPr lang="en-US"/>
        </a:p>
      </dgm:t>
    </dgm:pt>
    <dgm:pt modelId="{0AC4637E-10C7-459E-8FF9-21DDBA95A2F3}" type="pres">
      <dgm:prSet presAssocID="{28ECE2B8-F478-431A-A2C0-083A426D6FA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F562795-6697-430A-9ED1-9E749E150E59}" type="pres">
      <dgm:prSet presAssocID="{D7AC8C7A-AE3C-41A5-8C30-BD7F1F2490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1DD3945-33B3-4EA3-847C-79133D413746}" type="pres">
      <dgm:prSet presAssocID="{D7AC8C7A-AE3C-41A5-8C30-BD7F1F2490A7}" presName="rootComposite" presStyleCnt="0"/>
      <dgm:spPr/>
      <dgm:t>
        <a:bodyPr/>
        <a:lstStyle/>
        <a:p>
          <a:endParaRPr lang="en-US"/>
        </a:p>
      </dgm:t>
    </dgm:pt>
    <dgm:pt modelId="{C8DE8832-6D56-4676-8F56-1CF0827515A6}" type="pres">
      <dgm:prSet presAssocID="{D7AC8C7A-AE3C-41A5-8C30-BD7F1F2490A7}" presName="rootText" presStyleLbl="node2" presStyleIdx="1" presStyleCnt="2" custScaleX="185977" custScaleY="103552" custLinFactNeighborX="-11580" custLinFactNeighborY="-68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D82F4-CE0B-4F71-A5D8-69D131C27685}" type="pres">
      <dgm:prSet presAssocID="{D7AC8C7A-AE3C-41A5-8C30-BD7F1F2490A7}" presName="rootConnector" presStyleLbl="node2" presStyleIdx="1" presStyleCnt="2"/>
      <dgm:spPr/>
      <dgm:t>
        <a:bodyPr/>
        <a:lstStyle/>
        <a:p>
          <a:endParaRPr lang="en-US"/>
        </a:p>
      </dgm:t>
    </dgm:pt>
    <dgm:pt modelId="{4A863A1A-9E4A-4704-A400-48E481FF1D67}" type="pres">
      <dgm:prSet presAssocID="{D7AC8C7A-AE3C-41A5-8C30-BD7F1F2490A7}" presName="hierChild4" presStyleCnt="0"/>
      <dgm:spPr/>
      <dgm:t>
        <a:bodyPr/>
        <a:lstStyle/>
        <a:p>
          <a:endParaRPr lang="en-US"/>
        </a:p>
      </dgm:t>
    </dgm:pt>
    <dgm:pt modelId="{825B5032-FDBC-4E19-8645-D11647322701}" type="pres">
      <dgm:prSet presAssocID="{D7AC8C7A-AE3C-41A5-8C30-BD7F1F2490A7}" presName="hierChild5" presStyleCnt="0"/>
      <dgm:spPr/>
      <dgm:t>
        <a:bodyPr/>
        <a:lstStyle/>
        <a:p>
          <a:endParaRPr lang="en-US"/>
        </a:p>
      </dgm:t>
    </dgm:pt>
    <dgm:pt modelId="{791264A1-D6EC-47DE-97C9-8C9E2ACE4839}" type="pres">
      <dgm:prSet presAssocID="{3803B970-84E5-4743-AD24-F0C9B32F8EFD}" presName="hierChild3" presStyleCnt="0"/>
      <dgm:spPr/>
      <dgm:t>
        <a:bodyPr/>
        <a:lstStyle/>
        <a:p>
          <a:endParaRPr lang="en-US"/>
        </a:p>
      </dgm:t>
    </dgm:pt>
  </dgm:ptLst>
  <dgm:cxnLst>
    <dgm:cxn modelId="{ACB6C9F4-DA1C-4D2F-AE13-8C5A0A7539D2}" srcId="{3803B970-84E5-4743-AD24-F0C9B32F8EFD}" destId="{3311DF0E-1C16-4E4E-9511-DF4660560175}" srcOrd="0" destOrd="0" parTransId="{601C5B29-B51F-42F2-8C25-46783D1BACAA}" sibTransId="{CE1CCD0C-C9FC-4E66-A412-6328AC5628E5}"/>
    <dgm:cxn modelId="{3B35CBA5-8A24-4A28-B08A-A52F88DBE3D4}" type="presOf" srcId="{E0C6E7AD-878F-4B96-9BB3-F4FFA7EC7B40}" destId="{00C5E383-A20E-4C2D-99FF-096ABFA3658F}" srcOrd="0" destOrd="0" presId="urn:microsoft.com/office/officeart/2005/8/layout/orgChart1"/>
    <dgm:cxn modelId="{DDEB5B2A-C608-4570-B589-3E819EA94629}" type="presOf" srcId="{59D2C753-5D9B-4186-93E2-F773D6FADB06}" destId="{5DDA7350-0C33-4F08-8709-9C0154B6957A}" srcOrd="0" destOrd="0" presId="urn:microsoft.com/office/officeart/2005/8/layout/orgChart1"/>
    <dgm:cxn modelId="{84E723A1-0552-483B-BD21-498BCC6DF8DD}" type="presOf" srcId="{3EF8ED61-E85F-437C-A1FC-3502DA04BF74}" destId="{ED4B9A39-15A0-4751-A107-8BCDF2C73D01}" srcOrd="1" destOrd="0" presId="urn:microsoft.com/office/officeart/2005/8/layout/orgChart1"/>
    <dgm:cxn modelId="{BCD2CD2C-E1B0-494B-9A0A-3A664989E444}" type="presOf" srcId="{3EF8ED61-E85F-437C-A1FC-3502DA04BF74}" destId="{D299E074-0DB3-4846-822C-C3CE9D6E2557}" srcOrd="0" destOrd="0" presId="urn:microsoft.com/office/officeart/2005/8/layout/orgChart1"/>
    <dgm:cxn modelId="{0E054855-E35D-474C-B370-7888FAD8D609}" type="presOf" srcId="{4B693402-D0B1-461F-B138-A52731B01477}" destId="{55B48C6D-72B1-4A51-B95A-9097DE693AE0}" srcOrd="0" destOrd="0" presId="urn:microsoft.com/office/officeart/2005/8/layout/orgChart1"/>
    <dgm:cxn modelId="{E31503A7-66B0-4457-9E16-797F9429371C}" type="presOf" srcId="{0FB80A4E-B168-4545-8777-809B29C30A9A}" destId="{D3B56EF6-6B7D-454F-A10F-5116DCCAC3AC}" srcOrd="0" destOrd="0" presId="urn:microsoft.com/office/officeart/2005/8/layout/orgChart1"/>
    <dgm:cxn modelId="{0F226E39-204C-4193-991E-B3BB8CE8E894}" type="presOf" srcId="{F2AA9B2B-C666-4043-A557-0531180E1C2B}" destId="{4C7FA792-796A-448B-875C-07690D1ADD26}" srcOrd="0" destOrd="0" presId="urn:microsoft.com/office/officeart/2005/8/layout/orgChart1"/>
    <dgm:cxn modelId="{0DD63FDE-F013-4BAA-ABB2-B6FAD5B3B313}" srcId="{3803B970-84E5-4743-AD24-F0C9B32F8EFD}" destId="{D7AC8C7A-AE3C-41A5-8C30-BD7F1F2490A7}" srcOrd="1" destOrd="0" parTransId="{28ECE2B8-F478-431A-A2C0-083A426D6FA7}" sibTransId="{2F719A23-6682-4EDD-A477-75AD8383100C}"/>
    <dgm:cxn modelId="{56A0888C-AB4E-4DB2-AC5A-4B6EA6BB6B59}" type="presOf" srcId="{3311DF0E-1C16-4E4E-9511-DF4660560175}" destId="{FB4BFBB1-FDE0-4A1D-BB96-FD12226418D9}" srcOrd="1" destOrd="0" presId="urn:microsoft.com/office/officeart/2005/8/layout/orgChart1"/>
    <dgm:cxn modelId="{5CD33AAE-FAFC-461E-AB56-90BC0B32D8E7}" type="presOf" srcId="{D7AC8C7A-AE3C-41A5-8C30-BD7F1F2490A7}" destId="{961D82F4-CE0B-4F71-A5D8-69D131C27685}" srcOrd="1" destOrd="0" presId="urn:microsoft.com/office/officeart/2005/8/layout/orgChart1"/>
    <dgm:cxn modelId="{3F5A2F78-D24F-46ED-AFF6-CDE42AE5F84E}" srcId="{3311DF0E-1C16-4E4E-9511-DF4660560175}" destId="{59D2C753-5D9B-4186-93E2-F773D6FADB06}" srcOrd="1" destOrd="0" parTransId="{0FB80A4E-B168-4545-8777-809B29C30A9A}" sibTransId="{D1C40BD0-07EA-4178-84B4-801FDDBF1F47}"/>
    <dgm:cxn modelId="{14A634A9-EEEF-44CC-B225-0FF186F35046}" type="presOf" srcId="{6BF62FC4-0E07-4E60-BECA-26DC3534D4EC}" destId="{51F72D1C-FA74-47D6-83C9-0911141388D7}" srcOrd="0" destOrd="0" presId="urn:microsoft.com/office/officeart/2005/8/layout/orgChart1"/>
    <dgm:cxn modelId="{3DAD435B-287F-48F3-9B1E-CFEF79181DF2}" type="presOf" srcId="{F2AA9B2B-C666-4043-A557-0531180E1C2B}" destId="{547CC199-0A13-4BC0-88AC-65CD482AA9A0}" srcOrd="1" destOrd="0" presId="urn:microsoft.com/office/officeart/2005/8/layout/orgChart1"/>
    <dgm:cxn modelId="{B14F63C2-CFA1-44D5-82F4-24B19A2FCC1B}" srcId="{F2AA9B2B-C666-4043-A557-0531180E1C2B}" destId="{383E3C70-CE73-418B-B66C-4465A9B9DEEC}" srcOrd="1" destOrd="0" parTransId="{E0C6E7AD-878F-4B96-9BB3-F4FFA7EC7B40}" sibTransId="{8B815E57-42F0-4502-A736-0F76AC827482}"/>
    <dgm:cxn modelId="{7A1FF7F8-4D5E-4CD0-A976-C637CE6C627E}" type="presOf" srcId="{28ECE2B8-F478-431A-A2C0-083A426D6FA7}" destId="{0AC4637E-10C7-459E-8FF9-21DDBA95A2F3}" srcOrd="0" destOrd="0" presId="urn:microsoft.com/office/officeart/2005/8/layout/orgChart1"/>
    <dgm:cxn modelId="{69782FB5-2143-4AFC-A562-AE3F04C6F8DF}" type="presOf" srcId="{4B693402-D0B1-461F-B138-A52731B01477}" destId="{AB46B90D-2D54-49D6-91C6-267E714AA42E}" srcOrd="1" destOrd="0" presId="urn:microsoft.com/office/officeart/2005/8/layout/orgChart1"/>
    <dgm:cxn modelId="{C5785456-B963-41CA-8C87-16C09E1851AA}" srcId="{3311DF0E-1C16-4E4E-9511-DF4660560175}" destId="{F2AA9B2B-C666-4043-A557-0531180E1C2B}" srcOrd="0" destOrd="0" parTransId="{A22DF8C5-FDDE-4D40-A541-D97C4DFDCA11}" sibTransId="{B73F5209-18F1-4A48-B9E9-0612106282E7}"/>
    <dgm:cxn modelId="{DE54E838-104E-4B2F-8800-83F265F097B0}" type="presOf" srcId="{E6EBFA4F-40A5-4D7D-B8DC-DA284E544ACE}" destId="{79D92CE0-33B4-4D82-86C8-F1A648A77E94}" srcOrd="0" destOrd="0" presId="urn:microsoft.com/office/officeart/2005/8/layout/orgChart1"/>
    <dgm:cxn modelId="{D41C4CEA-93F6-4074-953B-7294ECC88D54}" srcId="{383E3C70-CE73-418B-B66C-4465A9B9DEEC}" destId="{3EF8ED61-E85F-437C-A1FC-3502DA04BF74}" srcOrd="1" destOrd="0" parTransId="{0AA3C008-143D-41E1-A001-E370483AFF93}" sibTransId="{84370C1F-ECE8-4451-A201-6D0DF23C05E3}"/>
    <dgm:cxn modelId="{DF21B199-5A62-41BC-A908-0BC04D42F660}" type="presOf" srcId="{383E3C70-CE73-418B-B66C-4465A9B9DEEC}" destId="{10C576C4-1079-4C9B-B282-8014E9E78AB6}" srcOrd="1" destOrd="0" presId="urn:microsoft.com/office/officeart/2005/8/layout/orgChart1"/>
    <dgm:cxn modelId="{AEBD6C13-664C-4454-97EE-49E63CC96DB1}" type="presOf" srcId="{D7AC8C7A-AE3C-41A5-8C30-BD7F1F2490A7}" destId="{C8DE8832-6D56-4676-8F56-1CF0827515A6}" srcOrd="0" destOrd="0" presId="urn:microsoft.com/office/officeart/2005/8/layout/orgChart1"/>
    <dgm:cxn modelId="{43AA0A35-186C-4076-8472-D516165DE8ED}" srcId="{383E3C70-CE73-418B-B66C-4465A9B9DEEC}" destId="{4B693402-D0B1-461F-B138-A52731B01477}" srcOrd="0" destOrd="0" parTransId="{793E4827-E4D6-4168-9BA5-544CC39C1F8E}" sibTransId="{D8575AF0-0D5F-4BD1-A825-E7AD64248A0F}"/>
    <dgm:cxn modelId="{8304D66B-C961-4FA9-8D1C-3E4A7B2E2F24}" type="presOf" srcId="{3803B970-84E5-4743-AD24-F0C9B32F8EFD}" destId="{0C7F11B2-A2EB-4061-99E6-8C1EC2B0F4F4}" srcOrd="0" destOrd="0" presId="urn:microsoft.com/office/officeart/2005/8/layout/orgChart1"/>
    <dgm:cxn modelId="{B6A102AB-EF27-4C3A-9B00-C2A3280868C1}" type="presOf" srcId="{383E3C70-CE73-418B-B66C-4465A9B9DEEC}" destId="{C039F375-37FA-425A-8D05-B0ED84963081}" srcOrd="0" destOrd="0" presId="urn:microsoft.com/office/officeart/2005/8/layout/orgChart1"/>
    <dgm:cxn modelId="{898FC1AF-3920-41B7-81AB-27ED99140939}" srcId="{F2AA9B2B-C666-4043-A557-0531180E1C2B}" destId="{6BF62FC4-0E07-4E60-BECA-26DC3534D4EC}" srcOrd="0" destOrd="0" parTransId="{195B2C96-633B-48CE-A1EE-D965B7ACF58C}" sibTransId="{FF9C04F2-BE92-4557-A9D1-F2552166A0E5}"/>
    <dgm:cxn modelId="{91652FAB-92D5-443D-8D68-87A8308CAC3F}" type="presOf" srcId="{3311DF0E-1C16-4E4E-9511-DF4660560175}" destId="{0DBE487C-F0E2-4071-943D-F785ED4D79A4}" srcOrd="0" destOrd="0" presId="urn:microsoft.com/office/officeart/2005/8/layout/orgChart1"/>
    <dgm:cxn modelId="{EDB24AD2-4ED7-4CC0-80B9-E3ECAF0B4303}" type="presOf" srcId="{59D2C753-5D9B-4186-93E2-F773D6FADB06}" destId="{7603213F-BDC6-4BEC-B69C-9A13C42C33C7}" srcOrd="1" destOrd="0" presId="urn:microsoft.com/office/officeart/2005/8/layout/orgChart1"/>
    <dgm:cxn modelId="{C8D43F0C-9EB0-475E-BA27-D26CE88CDDA6}" type="presOf" srcId="{601C5B29-B51F-42F2-8C25-46783D1BACAA}" destId="{380319C0-F962-4C97-A602-71A73630516B}" srcOrd="0" destOrd="0" presId="urn:microsoft.com/office/officeart/2005/8/layout/orgChart1"/>
    <dgm:cxn modelId="{746490A2-7C8B-470B-BAA5-F9FB09F0A9A5}" type="presOf" srcId="{3803B970-84E5-4743-AD24-F0C9B32F8EFD}" destId="{E59CAA0B-D30D-48CB-A909-7F11D213C3F6}" srcOrd="1" destOrd="0" presId="urn:microsoft.com/office/officeart/2005/8/layout/orgChart1"/>
    <dgm:cxn modelId="{08CC2530-F0A1-4971-BDCA-95B0DDDAEF2D}" type="presOf" srcId="{0AA3C008-143D-41E1-A001-E370483AFF93}" destId="{7D465817-4E3A-4750-B7C5-C0BAA21FDF17}" srcOrd="0" destOrd="0" presId="urn:microsoft.com/office/officeart/2005/8/layout/orgChart1"/>
    <dgm:cxn modelId="{FC57DB97-1968-46B6-AC79-8C4A7ABD3C74}" type="presOf" srcId="{6BF62FC4-0E07-4E60-BECA-26DC3534D4EC}" destId="{C157982B-1A90-4AA1-ABB5-EA426BB3373E}" srcOrd="1" destOrd="0" presId="urn:microsoft.com/office/officeart/2005/8/layout/orgChart1"/>
    <dgm:cxn modelId="{107D1BBE-FA4E-4315-8230-C9FDDFCF03DE}" type="presOf" srcId="{195B2C96-633B-48CE-A1EE-D965B7ACF58C}" destId="{67F0B04C-0B01-45D7-B0AB-E75E13D98857}" srcOrd="0" destOrd="0" presId="urn:microsoft.com/office/officeart/2005/8/layout/orgChart1"/>
    <dgm:cxn modelId="{911532BD-F0B8-41E3-9ED4-7971402253DB}" srcId="{E6EBFA4F-40A5-4D7D-B8DC-DA284E544ACE}" destId="{3803B970-84E5-4743-AD24-F0C9B32F8EFD}" srcOrd="0" destOrd="0" parTransId="{12903009-C340-4AA9-87FB-6DC42CBDADC8}" sibTransId="{178202D6-266B-4010-B7DA-9911FF50F318}"/>
    <dgm:cxn modelId="{ED75C743-6E65-4385-B04B-31F9CDB1D9BB}" type="presOf" srcId="{A22DF8C5-FDDE-4D40-A541-D97C4DFDCA11}" destId="{8A02F6E6-1481-4770-BC59-5FA3D792C367}" srcOrd="0" destOrd="0" presId="urn:microsoft.com/office/officeart/2005/8/layout/orgChart1"/>
    <dgm:cxn modelId="{9423077E-8AD5-4032-9783-85174B663ABA}" type="presOf" srcId="{793E4827-E4D6-4168-9BA5-544CC39C1F8E}" destId="{E3171105-DA5B-4FBC-90BE-A1751C429024}" srcOrd="0" destOrd="0" presId="urn:microsoft.com/office/officeart/2005/8/layout/orgChart1"/>
    <dgm:cxn modelId="{74B926FD-1ED6-4F6B-8781-61E447F55FC7}" type="presParOf" srcId="{79D92CE0-33B4-4D82-86C8-F1A648A77E94}" destId="{9C5E9086-57D4-437F-82CE-FD96D209885B}" srcOrd="0" destOrd="0" presId="urn:microsoft.com/office/officeart/2005/8/layout/orgChart1"/>
    <dgm:cxn modelId="{AA9B2369-974E-4B13-9FB0-357E4915FED9}" type="presParOf" srcId="{9C5E9086-57D4-437F-82CE-FD96D209885B}" destId="{C70D78F1-5C9F-487F-B5FF-C2EB14133E3F}" srcOrd="0" destOrd="0" presId="urn:microsoft.com/office/officeart/2005/8/layout/orgChart1"/>
    <dgm:cxn modelId="{CF64FAC6-CEDE-4CB8-8CDB-4030154391A1}" type="presParOf" srcId="{C70D78F1-5C9F-487F-B5FF-C2EB14133E3F}" destId="{0C7F11B2-A2EB-4061-99E6-8C1EC2B0F4F4}" srcOrd="0" destOrd="0" presId="urn:microsoft.com/office/officeart/2005/8/layout/orgChart1"/>
    <dgm:cxn modelId="{2E282244-8B77-4EF0-858F-E7D55BAF1169}" type="presParOf" srcId="{C70D78F1-5C9F-487F-B5FF-C2EB14133E3F}" destId="{E59CAA0B-D30D-48CB-A909-7F11D213C3F6}" srcOrd="1" destOrd="0" presId="urn:microsoft.com/office/officeart/2005/8/layout/orgChart1"/>
    <dgm:cxn modelId="{AA1830FF-DC97-4E64-81D8-AA73A35B5C67}" type="presParOf" srcId="{9C5E9086-57D4-437F-82CE-FD96D209885B}" destId="{954306A6-B3EE-4E1D-8107-C3E8450954D7}" srcOrd="1" destOrd="0" presId="urn:microsoft.com/office/officeart/2005/8/layout/orgChart1"/>
    <dgm:cxn modelId="{4CDA7F59-8DF5-4684-9C01-25FB75ED9664}" type="presParOf" srcId="{954306A6-B3EE-4E1D-8107-C3E8450954D7}" destId="{380319C0-F962-4C97-A602-71A73630516B}" srcOrd="0" destOrd="0" presId="urn:microsoft.com/office/officeart/2005/8/layout/orgChart1"/>
    <dgm:cxn modelId="{C59F5112-8348-4997-A135-D7F540079F7F}" type="presParOf" srcId="{954306A6-B3EE-4E1D-8107-C3E8450954D7}" destId="{0E1BB770-6DDE-4357-8CF1-98874753A708}" srcOrd="1" destOrd="0" presId="urn:microsoft.com/office/officeart/2005/8/layout/orgChart1"/>
    <dgm:cxn modelId="{84D1798B-7149-4E2F-9CA2-A62E33601A67}" type="presParOf" srcId="{0E1BB770-6DDE-4357-8CF1-98874753A708}" destId="{64F816F2-978B-48CC-9030-C4700137DA9F}" srcOrd="0" destOrd="0" presId="urn:microsoft.com/office/officeart/2005/8/layout/orgChart1"/>
    <dgm:cxn modelId="{D57C123F-4F7B-4215-A71D-EDCF2B911258}" type="presParOf" srcId="{64F816F2-978B-48CC-9030-C4700137DA9F}" destId="{0DBE487C-F0E2-4071-943D-F785ED4D79A4}" srcOrd="0" destOrd="0" presId="urn:microsoft.com/office/officeart/2005/8/layout/orgChart1"/>
    <dgm:cxn modelId="{9AF0749F-815B-443E-A94C-C4F1593F98CB}" type="presParOf" srcId="{64F816F2-978B-48CC-9030-C4700137DA9F}" destId="{FB4BFBB1-FDE0-4A1D-BB96-FD12226418D9}" srcOrd="1" destOrd="0" presId="urn:microsoft.com/office/officeart/2005/8/layout/orgChart1"/>
    <dgm:cxn modelId="{164036BD-5869-489E-8F19-7E20B27B0D1C}" type="presParOf" srcId="{0E1BB770-6DDE-4357-8CF1-98874753A708}" destId="{5338A86C-D250-4BF4-AD3A-600798F909C8}" srcOrd="1" destOrd="0" presId="urn:microsoft.com/office/officeart/2005/8/layout/orgChart1"/>
    <dgm:cxn modelId="{6551FC39-FCA6-4A0B-AAB3-0D5F4C9B7343}" type="presParOf" srcId="{0E1BB770-6DDE-4357-8CF1-98874753A708}" destId="{3B699040-CB82-424E-A107-66F238C107C9}" srcOrd="2" destOrd="0" presId="urn:microsoft.com/office/officeart/2005/8/layout/orgChart1"/>
    <dgm:cxn modelId="{07AD4974-1C55-4388-8351-68C4BBFF67CA}" type="presParOf" srcId="{3B699040-CB82-424E-A107-66F238C107C9}" destId="{8A02F6E6-1481-4770-BC59-5FA3D792C367}" srcOrd="0" destOrd="0" presId="urn:microsoft.com/office/officeart/2005/8/layout/orgChart1"/>
    <dgm:cxn modelId="{A6995B68-00F5-4B98-8DA6-B4DED355403B}" type="presParOf" srcId="{3B699040-CB82-424E-A107-66F238C107C9}" destId="{CF733832-3491-4A40-8829-E6CCA4779F20}" srcOrd="1" destOrd="0" presId="urn:microsoft.com/office/officeart/2005/8/layout/orgChart1"/>
    <dgm:cxn modelId="{7DCB48FD-269D-47C1-9285-392AFF30D202}" type="presParOf" srcId="{CF733832-3491-4A40-8829-E6CCA4779F20}" destId="{EA152122-AC7F-4E44-AA3A-57B5E69A6E6B}" srcOrd="0" destOrd="0" presId="urn:microsoft.com/office/officeart/2005/8/layout/orgChart1"/>
    <dgm:cxn modelId="{746AE235-3E4C-4646-80BA-711FA94FE5EB}" type="presParOf" srcId="{EA152122-AC7F-4E44-AA3A-57B5E69A6E6B}" destId="{4C7FA792-796A-448B-875C-07690D1ADD26}" srcOrd="0" destOrd="0" presId="urn:microsoft.com/office/officeart/2005/8/layout/orgChart1"/>
    <dgm:cxn modelId="{46F6C5D9-6F49-4F15-8327-60A5952DCE0E}" type="presParOf" srcId="{EA152122-AC7F-4E44-AA3A-57B5E69A6E6B}" destId="{547CC199-0A13-4BC0-88AC-65CD482AA9A0}" srcOrd="1" destOrd="0" presId="urn:microsoft.com/office/officeart/2005/8/layout/orgChart1"/>
    <dgm:cxn modelId="{CD843D1D-C47E-4391-93C4-9ECBAAD3E627}" type="presParOf" srcId="{CF733832-3491-4A40-8829-E6CCA4779F20}" destId="{380C0442-67EC-4C3F-95C5-4608A7175C87}" srcOrd="1" destOrd="0" presId="urn:microsoft.com/office/officeart/2005/8/layout/orgChart1"/>
    <dgm:cxn modelId="{D37EAEA8-91E0-42AB-B68B-10B0A59B93DB}" type="presParOf" srcId="{CF733832-3491-4A40-8829-E6CCA4779F20}" destId="{7F324D68-C52A-4763-9AA9-BAB0EEB40A98}" srcOrd="2" destOrd="0" presId="urn:microsoft.com/office/officeart/2005/8/layout/orgChart1"/>
    <dgm:cxn modelId="{2B3C7852-F266-4B43-AE07-4D388B9533D6}" type="presParOf" srcId="{7F324D68-C52A-4763-9AA9-BAB0EEB40A98}" destId="{67F0B04C-0B01-45D7-B0AB-E75E13D98857}" srcOrd="0" destOrd="0" presId="urn:microsoft.com/office/officeart/2005/8/layout/orgChart1"/>
    <dgm:cxn modelId="{BC2029D7-BAF3-4F50-B3A6-42B62BE2BE50}" type="presParOf" srcId="{7F324D68-C52A-4763-9AA9-BAB0EEB40A98}" destId="{0E71C088-D9E3-4937-B62D-7ED2F75784CD}" srcOrd="1" destOrd="0" presId="urn:microsoft.com/office/officeart/2005/8/layout/orgChart1"/>
    <dgm:cxn modelId="{E13F2380-EAE2-4DC4-B33D-33FAFA2FB0C4}" type="presParOf" srcId="{0E71C088-D9E3-4937-B62D-7ED2F75784CD}" destId="{3C7FCEFC-10AB-4500-9A3D-53985B2A94D9}" srcOrd="0" destOrd="0" presId="urn:microsoft.com/office/officeart/2005/8/layout/orgChart1"/>
    <dgm:cxn modelId="{F7B27B18-6654-4512-A31E-45D9EE2938C3}" type="presParOf" srcId="{3C7FCEFC-10AB-4500-9A3D-53985B2A94D9}" destId="{51F72D1C-FA74-47D6-83C9-0911141388D7}" srcOrd="0" destOrd="0" presId="urn:microsoft.com/office/officeart/2005/8/layout/orgChart1"/>
    <dgm:cxn modelId="{748B8167-1909-4759-85DC-414F2B90AA8F}" type="presParOf" srcId="{3C7FCEFC-10AB-4500-9A3D-53985B2A94D9}" destId="{C157982B-1A90-4AA1-ABB5-EA426BB3373E}" srcOrd="1" destOrd="0" presId="urn:microsoft.com/office/officeart/2005/8/layout/orgChart1"/>
    <dgm:cxn modelId="{E2B2CACE-F2E0-4960-9BCA-139659F15E6B}" type="presParOf" srcId="{0E71C088-D9E3-4937-B62D-7ED2F75784CD}" destId="{4F359DA0-3B08-47DA-8984-63F9D6C45F8B}" srcOrd="1" destOrd="0" presId="urn:microsoft.com/office/officeart/2005/8/layout/orgChart1"/>
    <dgm:cxn modelId="{33DE1F6B-5CCF-4A05-91F3-B31164908076}" type="presParOf" srcId="{0E71C088-D9E3-4937-B62D-7ED2F75784CD}" destId="{DFC0A20A-2B74-4CE7-A8E0-9F3C12A569DC}" srcOrd="2" destOrd="0" presId="urn:microsoft.com/office/officeart/2005/8/layout/orgChart1"/>
    <dgm:cxn modelId="{463D4752-94B1-4E1E-A5A6-4B5D44108C83}" type="presParOf" srcId="{7F324D68-C52A-4763-9AA9-BAB0EEB40A98}" destId="{00C5E383-A20E-4C2D-99FF-096ABFA3658F}" srcOrd="2" destOrd="0" presId="urn:microsoft.com/office/officeart/2005/8/layout/orgChart1"/>
    <dgm:cxn modelId="{3DED0731-17EC-4E3F-A831-093AB31ACB93}" type="presParOf" srcId="{7F324D68-C52A-4763-9AA9-BAB0EEB40A98}" destId="{35CDCE3C-53BA-4476-B144-AF9EA7A48BCC}" srcOrd="3" destOrd="0" presId="urn:microsoft.com/office/officeart/2005/8/layout/orgChart1"/>
    <dgm:cxn modelId="{0FCDA439-D668-4667-88C5-AE2B94EFA6D9}" type="presParOf" srcId="{35CDCE3C-53BA-4476-B144-AF9EA7A48BCC}" destId="{EEF137DB-BED9-4057-8AE9-91FF265E0D4A}" srcOrd="0" destOrd="0" presId="urn:microsoft.com/office/officeart/2005/8/layout/orgChart1"/>
    <dgm:cxn modelId="{363BB55F-50BC-4E08-A34B-FEE8DB3561D8}" type="presParOf" srcId="{EEF137DB-BED9-4057-8AE9-91FF265E0D4A}" destId="{C039F375-37FA-425A-8D05-B0ED84963081}" srcOrd="0" destOrd="0" presId="urn:microsoft.com/office/officeart/2005/8/layout/orgChart1"/>
    <dgm:cxn modelId="{DF4D7AB5-238B-4AD1-8871-2B54E01978EA}" type="presParOf" srcId="{EEF137DB-BED9-4057-8AE9-91FF265E0D4A}" destId="{10C576C4-1079-4C9B-B282-8014E9E78AB6}" srcOrd="1" destOrd="0" presId="urn:microsoft.com/office/officeart/2005/8/layout/orgChart1"/>
    <dgm:cxn modelId="{39367BFC-5422-4EB7-AB64-45A4A2EEE28B}" type="presParOf" srcId="{35CDCE3C-53BA-4476-B144-AF9EA7A48BCC}" destId="{0E5AB598-34BD-4223-A799-7DC1E510E861}" srcOrd="1" destOrd="0" presId="urn:microsoft.com/office/officeart/2005/8/layout/orgChart1"/>
    <dgm:cxn modelId="{F16DC014-503E-48E3-94E9-A8F22AC61522}" type="presParOf" srcId="{35CDCE3C-53BA-4476-B144-AF9EA7A48BCC}" destId="{E53BC0E1-A1EC-44F6-9EF6-FC427070D011}" srcOrd="2" destOrd="0" presId="urn:microsoft.com/office/officeart/2005/8/layout/orgChart1"/>
    <dgm:cxn modelId="{6E8A9182-FE59-4891-8419-94B04F3DC01F}" type="presParOf" srcId="{E53BC0E1-A1EC-44F6-9EF6-FC427070D011}" destId="{E3171105-DA5B-4FBC-90BE-A1751C429024}" srcOrd="0" destOrd="0" presId="urn:microsoft.com/office/officeart/2005/8/layout/orgChart1"/>
    <dgm:cxn modelId="{86E67A8E-6DB6-469C-B69C-BF684DF9D0E5}" type="presParOf" srcId="{E53BC0E1-A1EC-44F6-9EF6-FC427070D011}" destId="{D4CFB07D-6B99-4C08-8C85-C4125DA5C263}" srcOrd="1" destOrd="0" presId="urn:microsoft.com/office/officeart/2005/8/layout/orgChart1"/>
    <dgm:cxn modelId="{E79FDD42-9F86-4747-8823-5C2D1AA51E77}" type="presParOf" srcId="{D4CFB07D-6B99-4C08-8C85-C4125DA5C263}" destId="{568ECFA9-0BAA-4602-B20E-152F5B095C00}" srcOrd="0" destOrd="0" presId="urn:microsoft.com/office/officeart/2005/8/layout/orgChart1"/>
    <dgm:cxn modelId="{244E469E-C0C5-4FF4-AA64-61B346DC2274}" type="presParOf" srcId="{568ECFA9-0BAA-4602-B20E-152F5B095C00}" destId="{55B48C6D-72B1-4A51-B95A-9097DE693AE0}" srcOrd="0" destOrd="0" presId="urn:microsoft.com/office/officeart/2005/8/layout/orgChart1"/>
    <dgm:cxn modelId="{8A6BEB5D-C5B1-4280-8044-E9EA3E665EEA}" type="presParOf" srcId="{568ECFA9-0BAA-4602-B20E-152F5B095C00}" destId="{AB46B90D-2D54-49D6-91C6-267E714AA42E}" srcOrd="1" destOrd="0" presId="urn:microsoft.com/office/officeart/2005/8/layout/orgChart1"/>
    <dgm:cxn modelId="{BB1AE7D8-8C6E-4C0C-BDED-734E9A65C022}" type="presParOf" srcId="{D4CFB07D-6B99-4C08-8C85-C4125DA5C263}" destId="{86335BFB-C863-449C-AAAE-25EC039F2958}" srcOrd="1" destOrd="0" presId="urn:microsoft.com/office/officeart/2005/8/layout/orgChart1"/>
    <dgm:cxn modelId="{483847D3-D184-4638-92FA-8B7929B64024}" type="presParOf" srcId="{D4CFB07D-6B99-4C08-8C85-C4125DA5C263}" destId="{B39B35ED-FE34-49FE-8C78-58DE70647197}" srcOrd="2" destOrd="0" presId="urn:microsoft.com/office/officeart/2005/8/layout/orgChart1"/>
    <dgm:cxn modelId="{E684A4B6-3E34-4191-ACE3-BE74766807B1}" type="presParOf" srcId="{E53BC0E1-A1EC-44F6-9EF6-FC427070D011}" destId="{7D465817-4E3A-4750-B7C5-C0BAA21FDF17}" srcOrd="2" destOrd="0" presId="urn:microsoft.com/office/officeart/2005/8/layout/orgChart1"/>
    <dgm:cxn modelId="{831A003A-2E6A-4820-A1BE-E52CE8BA1971}" type="presParOf" srcId="{E53BC0E1-A1EC-44F6-9EF6-FC427070D011}" destId="{525ED5BC-D37F-46A7-A474-8C8F07D5FA7F}" srcOrd="3" destOrd="0" presId="urn:microsoft.com/office/officeart/2005/8/layout/orgChart1"/>
    <dgm:cxn modelId="{D4924CCF-3D2B-400C-8EE0-161B64D43ED3}" type="presParOf" srcId="{525ED5BC-D37F-46A7-A474-8C8F07D5FA7F}" destId="{49EE101F-0EE2-4293-B893-CA2A939EEAF6}" srcOrd="0" destOrd="0" presId="urn:microsoft.com/office/officeart/2005/8/layout/orgChart1"/>
    <dgm:cxn modelId="{BEE60FF3-EE89-4A3A-81C8-EA5B031AB765}" type="presParOf" srcId="{49EE101F-0EE2-4293-B893-CA2A939EEAF6}" destId="{D299E074-0DB3-4846-822C-C3CE9D6E2557}" srcOrd="0" destOrd="0" presId="urn:microsoft.com/office/officeart/2005/8/layout/orgChart1"/>
    <dgm:cxn modelId="{D1053692-8D5B-407D-88F2-629177A175C0}" type="presParOf" srcId="{49EE101F-0EE2-4293-B893-CA2A939EEAF6}" destId="{ED4B9A39-15A0-4751-A107-8BCDF2C73D01}" srcOrd="1" destOrd="0" presId="urn:microsoft.com/office/officeart/2005/8/layout/orgChart1"/>
    <dgm:cxn modelId="{841EC62E-299D-4C16-9CBD-3970DC111505}" type="presParOf" srcId="{525ED5BC-D37F-46A7-A474-8C8F07D5FA7F}" destId="{9FADB7DE-AF4C-42F5-9DDA-EEED91DEA496}" srcOrd="1" destOrd="0" presId="urn:microsoft.com/office/officeart/2005/8/layout/orgChart1"/>
    <dgm:cxn modelId="{1034A266-6751-403B-8398-20A653EF383C}" type="presParOf" srcId="{525ED5BC-D37F-46A7-A474-8C8F07D5FA7F}" destId="{1D6E799D-A254-470F-84D0-BB3CAA782D84}" srcOrd="2" destOrd="0" presId="urn:microsoft.com/office/officeart/2005/8/layout/orgChart1"/>
    <dgm:cxn modelId="{EDFEFC25-BCC4-4014-A1C2-9B9BD6FFCDD1}" type="presParOf" srcId="{3B699040-CB82-424E-A107-66F238C107C9}" destId="{D3B56EF6-6B7D-454F-A10F-5116DCCAC3AC}" srcOrd="2" destOrd="0" presId="urn:microsoft.com/office/officeart/2005/8/layout/orgChart1"/>
    <dgm:cxn modelId="{CE4F3213-614A-46DD-B7DC-7725DC7AE75B}" type="presParOf" srcId="{3B699040-CB82-424E-A107-66F238C107C9}" destId="{D083C1CD-2031-425E-93BF-740CB2F5CD32}" srcOrd="3" destOrd="0" presId="urn:microsoft.com/office/officeart/2005/8/layout/orgChart1"/>
    <dgm:cxn modelId="{CB4B9928-14F4-4044-9EE8-65994E2FD8FE}" type="presParOf" srcId="{D083C1CD-2031-425E-93BF-740CB2F5CD32}" destId="{807C0D9A-33E5-4B5C-9A2C-B335D8572A45}" srcOrd="0" destOrd="0" presId="urn:microsoft.com/office/officeart/2005/8/layout/orgChart1"/>
    <dgm:cxn modelId="{4F6B5628-F479-4474-B282-B3DD60243541}" type="presParOf" srcId="{807C0D9A-33E5-4B5C-9A2C-B335D8572A45}" destId="{5DDA7350-0C33-4F08-8709-9C0154B6957A}" srcOrd="0" destOrd="0" presId="urn:microsoft.com/office/officeart/2005/8/layout/orgChart1"/>
    <dgm:cxn modelId="{ACB036FA-04BF-4115-8A87-ADA607869B01}" type="presParOf" srcId="{807C0D9A-33E5-4B5C-9A2C-B335D8572A45}" destId="{7603213F-BDC6-4BEC-B69C-9A13C42C33C7}" srcOrd="1" destOrd="0" presId="urn:microsoft.com/office/officeart/2005/8/layout/orgChart1"/>
    <dgm:cxn modelId="{8DD0C747-4E5A-41EB-9750-4F665CAA1904}" type="presParOf" srcId="{D083C1CD-2031-425E-93BF-740CB2F5CD32}" destId="{5FDB49D6-6ABD-4F9A-8678-867F659815CF}" srcOrd="1" destOrd="0" presId="urn:microsoft.com/office/officeart/2005/8/layout/orgChart1"/>
    <dgm:cxn modelId="{A786C63B-696C-4C88-8600-D1ABE0D3BD37}" type="presParOf" srcId="{D083C1CD-2031-425E-93BF-740CB2F5CD32}" destId="{248D54F2-B87C-4B55-A9C4-17F008B54FE8}" srcOrd="2" destOrd="0" presId="urn:microsoft.com/office/officeart/2005/8/layout/orgChart1"/>
    <dgm:cxn modelId="{A1D3B9D6-6A7D-4D05-A697-B6454857492F}" type="presParOf" srcId="{954306A6-B3EE-4E1D-8107-C3E8450954D7}" destId="{0AC4637E-10C7-459E-8FF9-21DDBA95A2F3}" srcOrd="2" destOrd="0" presId="urn:microsoft.com/office/officeart/2005/8/layout/orgChart1"/>
    <dgm:cxn modelId="{F5A62AE0-7028-4960-B5AE-635C6A48483E}" type="presParOf" srcId="{954306A6-B3EE-4E1D-8107-C3E8450954D7}" destId="{FF562795-6697-430A-9ED1-9E749E150E59}" srcOrd="3" destOrd="0" presId="urn:microsoft.com/office/officeart/2005/8/layout/orgChart1"/>
    <dgm:cxn modelId="{FF141534-5DE0-4396-BA5F-35CD17202AF6}" type="presParOf" srcId="{FF562795-6697-430A-9ED1-9E749E150E59}" destId="{61DD3945-33B3-4EA3-847C-79133D413746}" srcOrd="0" destOrd="0" presId="urn:microsoft.com/office/officeart/2005/8/layout/orgChart1"/>
    <dgm:cxn modelId="{8DCBB06F-4824-42CA-813D-3466B53C4D86}" type="presParOf" srcId="{61DD3945-33B3-4EA3-847C-79133D413746}" destId="{C8DE8832-6D56-4676-8F56-1CF0827515A6}" srcOrd="0" destOrd="0" presId="urn:microsoft.com/office/officeart/2005/8/layout/orgChart1"/>
    <dgm:cxn modelId="{91E67AC8-DD27-4027-939C-6EC325448C1A}" type="presParOf" srcId="{61DD3945-33B3-4EA3-847C-79133D413746}" destId="{961D82F4-CE0B-4F71-A5D8-69D131C27685}" srcOrd="1" destOrd="0" presId="urn:microsoft.com/office/officeart/2005/8/layout/orgChart1"/>
    <dgm:cxn modelId="{EF7BB81F-E84B-4ADC-A8C6-57930FA38C54}" type="presParOf" srcId="{FF562795-6697-430A-9ED1-9E749E150E59}" destId="{4A863A1A-9E4A-4704-A400-48E481FF1D67}" srcOrd="1" destOrd="0" presId="urn:microsoft.com/office/officeart/2005/8/layout/orgChart1"/>
    <dgm:cxn modelId="{027F0207-2406-47FA-B9C4-B8F539DAEB5F}" type="presParOf" srcId="{FF562795-6697-430A-9ED1-9E749E150E59}" destId="{825B5032-FDBC-4E19-8645-D11647322701}" srcOrd="2" destOrd="0" presId="urn:microsoft.com/office/officeart/2005/8/layout/orgChart1"/>
    <dgm:cxn modelId="{43925FE7-B806-4B8D-AE00-F8C957AC96D9}" type="presParOf" srcId="{9C5E9086-57D4-437F-82CE-FD96D209885B}" destId="{791264A1-D6EC-47DE-97C9-8C9E2ACE48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BFA4F-40A5-4D7D-B8DC-DA284E544ACE}" type="doc">
      <dgm:prSet loTypeId="urn:microsoft.com/office/officeart/2005/8/layout/orgChart1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803B970-84E5-4743-AD24-F0C9B32F8EFD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হাইড্রোকার্বন</a:t>
          </a:r>
          <a:endParaRPr lang="en-US" sz="4000" dirty="0"/>
        </a:p>
      </dgm:t>
    </dgm:pt>
    <dgm:pt modelId="{12903009-C340-4AA9-87FB-6DC42CBDADC8}" type="parTrans" cxnId="{911532BD-F0B8-41E3-9ED4-7971402253DB}">
      <dgm:prSet/>
      <dgm:spPr/>
      <dgm:t>
        <a:bodyPr/>
        <a:lstStyle/>
        <a:p>
          <a:endParaRPr lang="en-US"/>
        </a:p>
      </dgm:t>
    </dgm:pt>
    <dgm:pt modelId="{178202D6-266B-4010-B7DA-9911FF50F318}" type="sibTrans" cxnId="{911532BD-F0B8-41E3-9ED4-7971402253DB}">
      <dgm:prSet/>
      <dgm:spPr/>
      <dgm:t>
        <a:bodyPr/>
        <a:lstStyle/>
        <a:p>
          <a:endParaRPr lang="en-US"/>
        </a:p>
      </dgm:t>
    </dgm:pt>
    <dgm:pt modelId="{3311DF0E-1C16-4E4E-9511-DF4660560175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অ্যালিফেটিক</a:t>
          </a:r>
          <a:r>
            <a:rPr lang="bn-IN" sz="4600" dirty="0" smtClean="0">
              <a:latin typeface="NikoshBAN" pitchFamily="2" charset="0"/>
              <a:cs typeface="NikoshBAN" pitchFamily="2" charset="0"/>
            </a:rPr>
            <a:t> </a:t>
          </a:r>
          <a:endParaRPr lang="en-US" sz="4600" dirty="0">
            <a:latin typeface="NikoshBAN" pitchFamily="2" charset="0"/>
            <a:cs typeface="NikoshBAN" pitchFamily="2" charset="0"/>
          </a:endParaRPr>
        </a:p>
      </dgm:t>
    </dgm:pt>
    <dgm:pt modelId="{601C5B29-B51F-42F2-8C25-46783D1BACAA}" type="parTrans" cxnId="{ACB6C9F4-DA1C-4D2F-AE13-8C5A0A7539D2}">
      <dgm:prSet/>
      <dgm:spPr/>
      <dgm:t>
        <a:bodyPr/>
        <a:lstStyle/>
        <a:p>
          <a:endParaRPr lang="en-US"/>
        </a:p>
      </dgm:t>
    </dgm:pt>
    <dgm:pt modelId="{CE1CCD0C-C9FC-4E66-A412-6328AC5628E5}" type="sibTrans" cxnId="{ACB6C9F4-DA1C-4D2F-AE13-8C5A0A7539D2}">
      <dgm:prSet/>
      <dgm:spPr/>
      <dgm:t>
        <a:bodyPr/>
        <a:lstStyle/>
        <a:p>
          <a:endParaRPr lang="en-US"/>
        </a:p>
      </dgm:t>
    </dgm:pt>
    <dgm:pt modelId="{D7AC8C7A-AE3C-41A5-8C30-BD7F1F2490A7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অ্যারোমেটিক</a:t>
          </a:r>
          <a:r>
            <a:rPr lang="bn-IN" sz="5200" dirty="0" smtClean="0"/>
            <a:t> </a:t>
          </a:r>
          <a:endParaRPr lang="en-US" sz="5200" dirty="0"/>
        </a:p>
      </dgm:t>
    </dgm:pt>
    <dgm:pt modelId="{28ECE2B8-F478-431A-A2C0-083A426D6FA7}" type="parTrans" cxnId="{0DD63FDE-F013-4BAA-ABB2-B6FAD5B3B313}">
      <dgm:prSet/>
      <dgm:spPr/>
      <dgm:t>
        <a:bodyPr/>
        <a:lstStyle/>
        <a:p>
          <a:endParaRPr lang="en-US"/>
        </a:p>
      </dgm:t>
    </dgm:pt>
    <dgm:pt modelId="{2F719A23-6682-4EDD-A477-75AD8383100C}" type="sibTrans" cxnId="{0DD63FDE-F013-4BAA-ABB2-B6FAD5B3B313}">
      <dgm:prSet/>
      <dgm:spPr/>
      <dgm:t>
        <a:bodyPr/>
        <a:lstStyle/>
        <a:p>
          <a:endParaRPr lang="en-US"/>
        </a:p>
      </dgm:t>
    </dgm:pt>
    <dgm:pt modelId="{F2AA9B2B-C666-4043-A557-0531180E1C2B}" type="asst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মুক্ত শিকল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22DF8C5-FDDE-4D40-A541-D97C4DFDCA11}" type="parTrans" cxnId="{C5785456-B963-41CA-8C87-16C09E1851AA}">
      <dgm:prSet/>
      <dgm:spPr/>
      <dgm:t>
        <a:bodyPr/>
        <a:lstStyle/>
        <a:p>
          <a:endParaRPr lang="en-US"/>
        </a:p>
      </dgm:t>
    </dgm:pt>
    <dgm:pt modelId="{B73F5209-18F1-4A48-B9E9-0612106282E7}" type="sibTrans" cxnId="{C5785456-B963-41CA-8C87-16C09E1851AA}">
      <dgm:prSet/>
      <dgm:spPr/>
      <dgm:t>
        <a:bodyPr/>
        <a:lstStyle/>
        <a:p>
          <a:endParaRPr lang="en-US"/>
        </a:p>
      </dgm:t>
    </dgm:pt>
    <dgm:pt modelId="{59D2C753-5D9B-4186-93E2-F773D6FADB06}" type="asst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বদ্ধ শিকল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FB80A4E-B168-4545-8777-809B29C30A9A}" type="parTrans" cxnId="{3F5A2F78-D24F-46ED-AFF6-CDE42AE5F84E}">
      <dgm:prSet/>
      <dgm:spPr/>
      <dgm:t>
        <a:bodyPr/>
        <a:lstStyle/>
        <a:p>
          <a:endParaRPr lang="en-US"/>
        </a:p>
      </dgm:t>
    </dgm:pt>
    <dgm:pt modelId="{D1C40BD0-07EA-4178-84B4-801FDDBF1F47}" type="sibTrans" cxnId="{3F5A2F78-D24F-46ED-AFF6-CDE42AE5F84E}">
      <dgm:prSet/>
      <dgm:spPr/>
      <dgm:t>
        <a:bodyPr/>
        <a:lstStyle/>
        <a:p>
          <a:endParaRPr lang="en-US"/>
        </a:p>
      </dgm:t>
    </dgm:pt>
    <dgm:pt modelId="{6BF62FC4-0E07-4E60-BECA-26DC3534D4EC}" type="asst">
      <dgm:prSet custT="1"/>
      <dgm:spPr/>
      <dgm:t>
        <a:bodyPr/>
        <a:lstStyle/>
        <a:p>
          <a:r>
            <a:rPr lang="bn-IN" sz="3200" dirty="0" smtClean="0">
              <a:solidFill>
                <a:srgbClr val="C30D9C"/>
              </a:solidFill>
              <a:latin typeface="NikoshBAN" pitchFamily="2" charset="0"/>
              <a:cs typeface="NikoshBAN" pitchFamily="2" charset="0"/>
            </a:rPr>
            <a:t>সম্পৃক্ত</a:t>
          </a:r>
          <a:r>
            <a:rPr lang="bn-IN" sz="3200" dirty="0" smtClean="0"/>
            <a:t> </a:t>
          </a:r>
          <a:endParaRPr lang="en-US" sz="3200" dirty="0"/>
        </a:p>
      </dgm:t>
    </dgm:pt>
    <dgm:pt modelId="{195B2C96-633B-48CE-A1EE-D965B7ACF58C}" type="parTrans" cxnId="{898FC1AF-3920-41B7-81AB-27ED99140939}">
      <dgm:prSet/>
      <dgm:spPr/>
      <dgm:t>
        <a:bodyPr/>
        <a:lstStyle/>
        <a:p>
          <a:endParaRPr lang="en-US"/>
        </a:p>
      </dgm:t>
    </dgm:pt>
    <dgm:pt modelId="{FF9C04F2-BE92-4557-A9D1-F2552166A0E5}" type="sibTrans" cxnId="{898FC1AF-3920-41B7-81AB-27ED99140939}">
      <dgm:prSet/>
      <dgm:spPr/>
      <dgm:t>
        <a:bodyPr/>
        <a:lstStyle/>
        <a:p>
          <a:endParaRPr lang="en-US"/>
        </a:p>
      </dgm:t>
    </dgm:pt>
    <dgm:pt modelId="{383E3C70-CE73-418B-B66C-4465A9B9DEEC}" type="asst">
      <dgm:prSet custT="1"/>
      <dgm:spPr/>
      <dgm:t>
        <a:bodyPr/>
        <a:lstStyle/>
        <a:p>
          <a:r>
            <a:rPr lang="bn-IN" sz="3200" dirty="0" smtClean="0">
              <a:solidFill>
                <a:srgbClr val="C30D9C"/>
              </a:solidFill>
              <a:latin typeface="NikoshBAN" pitchFamily="2" charset="0"/>
              <a:cs typeface="NikoshBAN" pitchFamily="2" charset="0"/>
            </a:rPr>
            <a:t>অসম্পৃক্ত</a:t>
          </a:r>
          <a:r>
            <a:rPr lang="bn-IN" sz="1900" dirty="0" smtClean="0">
              <a:solidFill>
                <a:srgbClr val="C30D9C"/>
              </a:solidFill>
            </a:rPr>
            <a:t> </a:t>
          </a:r>
          <a:endParaRPr lang="en-US" sz="1900" dirty="0">
            <a:solidFill>
              <a:srgbClr val="C30D9C"/>
            </a:solidFill>
          </a:endParaRPr>
        </a:p>
      </dgm:t>
    </dgm:pt>
    <dgm:pt modelId="{E0C6E7AD-878F-4B96-9BB3-F4FFA7EC7B40}" type="parTrans" cxnId="{B14F63C2-CFA1-44D5-82F4-24B19A2FCC1B}">
      <dgm:prSet/>
      <dgm:spPr/>
      <dgm:t>
        <a:bodyPr/>
        <a:lstStyle/>
        <a:p>
          <a:endParaRPr lang="en-US"/>
        </a:p>
      </dgm:t>
    </dgm:pt>
    <dgm:pt modelId="{8B815E57-42F0-4502-A736-0F76AC827482}" type="sibTrans" cxnId="{B14F63C2-CFA1-44D5-82F4-24B19A2FCC1B}">
      <dgm:prSet/>
      <dgm:spPr/>
      <dgm:t>
        <a:bodyPr/>
        <a:lstStyle/>
        <a:p>
          <a:endParaRPr lang="en-US"/>
        </a:p>
      </dgm:t>
    </dgm:pt>
    <dgm:pt modelId="{4B693402-D0B1-461F-B138-A52731B01477}" type="asst">
      <dgm:prSet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অ্যালকিন </a:t>
          </a:r>
          <a:endParaRPr lang="en-US" dirty="0">
            <a:solidFill>
              <a:schemeClr val="tx1"/>
            </a:solidFill>
          </a:endParaRPr>
        </a:p>
      </dgm:t>
    </dgm:pt>
    <dgm:pt modelId="{793E4827-E4D6-4168-9BA5-544CC39C1F8E}" type="parTrans" cxnId="{43AA0A35-186C-4076-8472-D516165DE8ED}">
      <dgm:prSet/>
      <dgm:spPr/>
      <dgm:t>
        <a:bodyPr/>
        <a:lstStyle/>
        <a:p>
          <a:endParaRPr lang="en-US"/>
        </a:p>
      </dgm:t>
    </dgm:pt>
    <dgm:pt modelId="{D8575AF0-0D5F-4BD1-A825-E7AD64248A0F}" type="sibTrans" cxnId="{43AA0A35-186C-4076-8472-D516165DE8ED}">
      <dgm:prSet/>
      <dgm:spPr/>
      <dgm:t>
        <a:bodyPr/>
        <a:lstStyle/>
        <a:p>
          <a:endParaRPr lang="en-US"/>
        </a:p>
      </dgm:t>
    </dgm:pt>
    <dgm:pt modelId="{3EF8ED61-E85F-437C-A1FC-3502DA04BF74}" type="asst">
      <dgm:prSet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অ্যালকাইন </a:t>
          </a:r>
          <a:endParaRPr lang="en-US" dirty="0"/>
        </a:p>
      </dgm:t>
    </dgm:pt>
    <dgm:pt modelId="{0AA3C008-143D-41E1-A001-E370483AFF93}" type="parTrans" cxnId="{D41C4CEA-93F6-4074-953B-7294ECC88D54}">
      <dgm:prSet/>
      <dgm:spPr/>
      <dgm:t>
        <a:bodyPr/>
        <a:lstStyle/>
        <a:p>
          <a:endParaRPr lang="en-US"/>
        </a:p>
      </dgm:t>
    </dgm:pt>
    <dgm:pt modelId="{84370C1F-ECE8-4451-A201-6D0DF23C05E3}" type="sibTrans" cxnId="{D41C4CEA-93F6-4074-953B-7294ECC88D54}">
      <dgm:prSet/>
      <dgm:spPr/>
      <dgm:t>
        <a:bodyPr/>
        <a:lstStyle/>
        <a:p>
          <a:endParaRPr lang="en-US"/>
        </a:p>
      </dgm:t>
    </dgm:pt>
    <dgm:pt modelId="{79D92CE0-33B4-4D82-86C8-F1A648A77E94}" type="pres">
      <dgm:prSet presAssocID="{E6EBFA4F-40A5-4D7D-B8DC-DA284E544A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5E9086-57D4-437F-82CE-FD96D209885B}" type="pres">
      <dgm:prSet presAssocID="{3803B970-84E5-4743-AD24-F0C9B32F8EF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70D78F1-5C9F-487F-B5FF-C2EB14133E3F}" type="pres">
      <dgm:prSet presAssocID="{3803B970-84E5-4743-AD24-F0C9B32F8EFD}" presName="rootComposite1" presStyleCnt="0"/>
      <dgm:spPr/>
      <dgm:t>
        <a:bodyPr/>
        <a:lstStyle/>
        <a:p>
          <a:endParaRPr lang="en-US"/>
        </a:p>
      </dgm:t>
    </dgm:pt>
    <dgm:pt modelId="{0C7F11B2-A2EB-4061-99E6-8C1EC2B0F4F4}" type="pres">
      <dgm:prSet presAssocID="{3803B970-84E5-4743-AD24-F0C9B32F8EFD}" presName="rootText1" presStyleLbl="node0" presStyleIdx="0" presStyleCnt="1" custScaleX="207426" custScaleY="135220" custLinFactX="-34092" custLinFactY="-48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CAA0B-D30D-48CB-A909-7F11D213C3F6}" type="pres">
      <dgm:prSet presAssocID="{3803B970-84E5-4743-AD24-F0C9B32F8EF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4306A6-B3EE-4E1D-8107-C3E8450954D7}" type="pres">
      <dgm:prSet presAssocID="{3803B970-84E5-4743-AD24-F0C9B32F8EFD}" presName="hierChild2" presStyleCnt="0"/>
      <dgm:spPr/>
      <dgm:t>
        <a:bodyPr/>
        <a:lstStyle/>
        <a:p>
          <a:endParaRPr lang="en-US"/>
        </a:p>
      </dgm:t>
    </dgm:pt>
    <dgm:pt modelId="{380319C0-F962-4C97-A602-71A73630516B}" type="pres">
      <dgm:prSet presAssocID="{601C5B29-B51F-42F2-8C25-46783D1BACAA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E1BB770-6DDE-4357-8CF1-98874753A708}" type="pres">
      <dgm:prSet presAssocID="{3311DF0E-1C16-4E4E-9511-DF46605601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F816F2-978B-48CC-9030-C4700137DA9F}" type="pres">
      <dgm:prSet presAssocID="{3311DF0E-1C16-4E4E-9511-DF4660560175}" presName="rootComposite" presStyleCnt="0"/>
      <dgm:spPr/>
      <dgm:t>
        <a:bodyPr/>
        <a:lstStyle/>
        <a:p>
          <a:endParaRPr lang="en-US"/>
        </a:p>
      </dgm:t>
    </dgm:pt>
    <dgm:pt modelId="{0DBE487C-F0E2-4071-943D-F785ED4D79A4}" type="pres">
      <dgm:prSet presAssocID="{3311DF0E-1C16-4E4E-9511-DF4660560175}" presName="rootText" presStyleLbl="node2" presStyleIdx="0" presStyleCnt="2" custScaleX="177035" custScaleY="103606" custLinFactX="-16849" custLinFactNeighborX="-100000" custLinFactNeighborY="-68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BFBB1-FDE0-4A1D-BB96-FD12226418D9}" type="pres">
      <dgm:prSet presAssocID="{3311DF0E-1C16-4E4E-9511-DF4660560175}" presName="rootConnector" presStyleLbl="node2" presStyleIdx="0" presStyleCnt="2"/>
      <dgm:spPr/>
      <dgm:t>
        <a:bodyPr/>
        <a:lstStyle/>
        <a:p>
          <a:endParaRPr lang="en-US"/>
        </a:p>
      </dgm:t>
    </dgm:pt>
    <dgm:pt modelId="{5338A86C-D250-4BF4-AD3A-600798F909C8}" type="pres">
      <dgm:prSet presAssocID="{3311DF0E-1C16-4E4E-9511-DF4660560175}" presName="hierChild4" presStyleCnt="0"/>
      <dgm:spPr/>
      <dgm:t>
        <a:bodyPr/>
        <a:lstStyle/>
        <a:p>
          <a:endParaRPr lang="en-US"/>
        </a:p>
      </dgm:t>
    </dgm:pt>
    <dgm:pt modelId="{3B699040-CB82-424E-A107-66F238C107C9}" type="pres">
      <dgm:prSet presAssocID="{3311DF0E-1C16-4E4E-9511-DF4660560175}" presName="hierChild5" presStyleCnt="0"/>
      <dgm:spPr/>
      <dgm:t>
        <a:bodyPr/>
        <a:lstStyle/>
        <a:p>
          <a:endParaRPr lang="en-US"/>
        </a:p>
      </dgm:t>
    </dgm:pt>
    <dgm:pt modelId="{8A02F6E6-1481-4770-BC59-5FA3D792C367}" type="pres">
      <dgm:prSet presAssocID="{A22DF8C5-FDDE-4D40-A541-D97C4DFDCA11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CF733832-3491-4A40-8829-E6CCA4779F20}" type="pres">
      <dgm:prSet presAssocID="{F2AA9B2B-C666-4043-A557-0531180E1C2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152122-AC7F-4E44-AA3A-57B5E69A6E6B}" type="pres">
      <dgm:prSet presAssocID="{F2AA9B2B-C666-4043-A557-0531180E1C2B}" presName="rootComposite3" presStyleCnt="0"/>
      <dgm:spPr/>
      <dgm:t>
        <a:bodyPr/>
        <a:lstStyle/>
        <a:p>
          <a:endParaRPr lang="en-US"/>
        </a:p>
      </dgm:t>
    </dgm:pt>
    <dgm:pt modelId="{4C7FA792-796A-448B-875C-07690D1ADD26}" type="pres">
      <dgm:prSet presAssocID="{F2AA9B2B-C666-4043-A557-0531180E1C2B}" presName="rootText3" presStyleLbl="asst2" presStyleIdx="0" presStyleCnt="6" custScaleX="179240" custScaleY="111978" custLinFactNeighborX="42192" custLinFactNeighborY="-590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CC199-0A13-4BC0-88AC-65CD482AA9A0}" type="pres">
      <dgm:prSet presAssocID="{F2AA9B2B-C666-4043-A557-0531180E1C2B}" presName="rootConnector3" presStyleLbl="asst2" presStyleIdx="0" presStyleCnt="6"/>
      <dgm:spPr/>
      <dgm:t>
        <a:bodyPr/>
        <a:lstStyle/>
        <a:p>
          <a:endParaRPr lang="en-US"/>
        </a:p>
      </dgm:t>
    </dgm:pt>
    <dgm:pt modelId="{380C0442-67EC-4C3F-95C5-4608A7175C87}" type="pres">
      <dgm:prSet presAssocID="{F2AA9B2B-C666-4043-A557-0531180E1C2B}" presName="hierChild6" presStyleCnt="0"/>
      <dgm:spPr/>
      <dgm:t>
        <a:bodyPr/>
        <a:lstStyle/>
        <a:p>
          <a:endParaRPr lang="en-US"/>
        </a:p>
      </dgm:t>
    </dgm:pt>
    <dgm:pt modelId="{7F324D68-C52A-4763-9AA9-BAB0EEB40A98}" type="pres">
      <dgm:prSet presAssocID="{F2AA9B2B-C666-4043-A557-0531180E1C2B}" presName="hierChild7" presStyleCnt="0"/>
      <dgm:spPr/>
      <dgm:t>
        <a:bodyPr/>
        <a:lstStyle/>
        <a:p>
          <a:endParaRPr lang="en-US"/>
        </a:p>
      </dgm:t>
    </dgm:pt>
    <dgm:pt modelId="{67F0B04C-0B01-45D7-B0AB-E75E13D98857}" type="pres">
      <dgm:prSet presAssocID="{195B2C96-633B-48CE-A1EE-D965B7ACF58C}" presName="Name111" presStyleLbl="parChTrans1D4" presStyleIdx="0" presStyleCnt="4"/>
      <dgm:spPr/>
      <dgm:t>
        <a:bodyPr/>
        <a:lstStyle/>
        <a:p>
          <a:endParaRPr lang="en-US"/>
        </a:p>
      </dgm:t>
    </dgm:pt>
    <dgm:pt modelId="{0E71C088-D9E3-4937-B62D-7ED2F75784CD}" type="pres">
      <dgm:prSet presAssocID="{6BF62FC4-0E07-4E60-BECA-26DC3534D4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7FCEFC-10AB-4500-9A3D-53985B2A94D9}" type="pres">
      <dgm:prSet presAssocID="{6BF62FC4-0E07-4E60-BECA-26DC3534D4EC}" presName="rootComposite3" presStyleCnt="0"/>
      <dgm:spPr/>
      <dgm:t>
        <a:bodyPr/>
        <a:lstStyle/>
        <a:p>
          <a:endParaRPr lang="en-US"/>
        </a:p>
      </dgm:t>
    </dgm:pt>
    <dgm:pt modelId="{51F72D1C-FA74-47D6-83C9-0911141388D7}" type="pres">
      <dgm:prSet presAssocID="{6BF62FC4-0E07-4E60-BECA-26DC3534D4EC}" presName="rootText3" presStyleLbl="asst2" presStyleIdx="1" presStyleCnt="6" custScaleX="106169" custScaleY="101288" custLinFactNeighborX="20513" custLinFactNeighborY="-6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57982B-1A90-4AA1-ABB5-EA426BB3373E}" type="pres">
      <dgm:prSet presAssocID="{6BF62FC4-0E07-4E60-BECA-26DC3534D4EC}" presName="rootConnector3" presStyleLbl="asst2" presStyleIdx="1" presStyleCnt="6"/>
      <dgm:spPr/>
      <dgm:t>
        <a:bodyPr/>
        <a:lstStyle/>
        <a:p>
          <a:endParaRPr lang="en-US"/>
        </a:p>
      </dgm:t>
    </dgm:pt>
    <dgm:pt modelId="{4F359DA0-3B08-47DA-8984-63F9D6C45F8B}" type="pres">
      <dgm:prSet presAssocID="{6BF62FC4-0E07-4E60-BECA-26DC3534D4EC}" presName="hierChild6" presStyleCnt="0"/>
      <dgm:spPr/>
      <dgm:t>
        <a:bodyPr/>
        <a:lstStyle/>
        <a:p>
          <a:endParaRPr lang="en-US"/>
        </a:p>
      </dgm:t>
    </dgm:pt>
    <dgm:pt modelId="{DFC0A20A-2B74-4CE7-A8E0-9F3C12A569DC}" type="pres">
      <dgm:prSet presAssocID="{6BF62FC4-0E07-4E60-BECA-26DC3534D4EC}" presName="hierChild7" presStyleCnt="0"/>
      <dgm:spPr/>
      <dgm:t>
        <a:bodyPr/>
        <a:lstStyle/>
        <a:p>
          <a:endParaRPr lang="en-US"/>
        </a:p>
      </dgm:t>
    </dgm:pt>
    <dgm:pt modelId="{00C5E383-A20E-4C2D-99FF-096ABFA3658F}" type="pres">
      <dgm:prSet presAssocID="{E0C6E7AD-878F-4B96-9BB3-F4FFA7EC7B40}" presName="Name111" presStyleLbl="parChTrans1D4" presStyleIdx="1" presStyleCnt="4"/>
      <dgm:spPr/>
      <dgm:t>
        <a:bodyPr/>
        <a:lstStyle/>
        <a:p>
          <a:endParaRPr lang="en-US"/>
        </a:p>
      </dgm:t>
    </dgm:pt>
    <dgm:pt modelId="{35CDCE3C-53BA-4476-B144-AF9EA7A48BCC}" type="pres">
      <dgm:prSet presAssocID="{383E3C70-CE73-418B-B66C-4465A9B9DEE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F137DB-BED9-4057-8AE9-91FF265E0D4A}" type="pres">
      <dgm:prSet presAssocID="{383E3C70-CE73-418B-B66C-4465A9B9DEEC}" presName="rootComposite3" presStyleCnt="0"/>
      <dgm:spPr/>
      <dgm:t>
        <a:bodyPr/>
        <a:lstStyle/>
        <a:p>
          <a:endParaRPr lang="en-US"/>
        </a:p>
      </dgm:t>
    </dgm:pt>
    <dgm:pt modelId="{C039F375-37FA-425A-8D05-B0ED84963081}" type="pres">
      <dgm:prSet presAssocID="{383E3C70-CE73-418B-B66C-4465A9B9DEEC}" presName="rootText3" presStyleLbl="asst2" presStyleIdx="2" presStyleCnt="6" custScaleX="154569" custScaleY="119418" custLinFactNeighborX="59628" custLinFactNeighborY="-60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C576C4-1079-4C9B-B282-8014E9E78AB6}" type="pres">
      <dgm:prSet presAssocID="{383E3C70-CE73-418B-B66C-4465A9B9DEEC}" presName="rootConnector3" presStyleLbl="asst2" presStyleIdx="2" presStyleCnt="6"/>
      <dgm:spPr/>
      <dgm:t>
        <a:bodyPr/>
        <a:lstStyle/>
        <a:p>
          <a:endParaRPr lang="en-US"/>
        </a:p>
      </dgm:t>
    </dgm:pt>
    <dgm:pt modelId="{0E5AB598-34BD-4223-A799-7DC1E510E861}" type="pres">
      <dgm:prSet presAssocID="{383E3C70-CE73-418B-B66C-4465A9B9DEEC}" presName="hierChild6" presStyleCnt="0"/>
      <dgm:spPr/>
      <dgm:t>
        <a:bodyPr/>
        <a:lstStyle/>
        <a:p>
          <a:endParaRPr lang="en-US"/>
        </a:p>
      </dgm:t>
    </dgm:pt>
    <dgm:pt modelId="{E53BC0E1-A1EC-44F6-9EF6-FC427070D011}" type="pres">
      <dgm:prSet presAssocID="{383E3C70-CE73-418B-B66C-4465A9B9DEEC}" presName="hierChild7" presStyleCnt="0"/>
      <dgm:spPr/>
      <dgm:t>
        <a:bodyPr/>
        <a:lstStyle/>
        <a:p>
          <a:endParaRPr lang="en-US"/>
        </a:p>
      </dgm:t>
    </dgm:pt>
    <dgm:pt modelId="{E3171105-DA5B-4FBC-90BE-A1751C429024}" type="pres">
      <dgm:prSet presAssocID="{793E4827-E4D6-4168-9BA5-544CC39C1F8E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D4CFB07D-6B99-4C08-8C85-C4125DA5C263}" type="pres">
      <dgm:prSet presAssocID="{4B693402-D0B1-461F-B138-A52731B0147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8ECFA9-0BAA-4602-B20E-152F5B095C00}" type="pres">
      <dgm:prSet presAssocID="{4B693402-D0B1-461F-B138-A52731B01477}" presName="rootComposite3" presStyleCnt="0"/>
      <dgm:spPr/>
      <dgm:t>
        <a:bodyPr/>
        <a:lstStyle/>
        <a:p>
          <a:endParaRPr lang="en-US"/>
        </a:p>
      </dgm:t>
    </dgm:pt>
    <dgm:pt modelId="{55B48C6D-72B1-4A51-B95A-9097DE693AE0}" type="pres">
      <dgm:prSet presAssocID="{4B693402-D0B1-461F-B138-A52731B01477}" presName="rootText3" presStyleLbl="asst2" presStyleIdx="3" presStyleCnt="6" custScaleX="130217" custScaleY="116192" custLinFactNeighborX="-23122" custLinFactNeighborY="-23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6B90D-2D54-49D6-91C6-267E714AA42E}" type="pres">
      <dgm:prSet presAssocID="{4B693402-D0B1-461F-B138-A52731B01477}" presName="rootConnector3" presStyleLbl="asst2" presStyleIdx="3" presStyleCnt="6"/>
      <dgm:spPr/>
      <dgm:t>
        <a:bodyPr/>
        <a:lstStyle/>
        <a:p>
          <a:endParaRPr lang="en-US"/>
        </a:p>
      </dgm:t>
    </dgm:pt>
    <dgm:pt modelId="{86335BFB-C863-449C-AAAE-25EC039F2958}" type="pres">
      <dgm:prSet presAssocID="{4B693402-D0B1-461F-B138-A52731B01477}" presName="hierChild6" presStyleCnt="0"/>
      <dgm:spPr/>
      <dgm:t>
        <a:bodyPr/>
        <a:lstStyle/>
        <a:p>
          <a:endParaRPr lang="en-US"/>
        </a:p>
      </dgm:t>
    </dgm:pt>
    <dgm:pt modelId="{B39B35ED-FE34-49FE-8C78-58DE70647197}" type="pres">
      <dgm:prSet presAssocID="{4B693402-D0B1-461F-B138-A52731B01477}" presName="hierChild7" presStyleCnt="0"/>
      <dgm:spPr/>
      <dgm:t>
        <a:bodyPr/>
        <a:lstStyle/>
        <a:p>
          <a:endParaRPr lang="en-US"/>
        </a:p>
      </dgm:t>
    </dgm:pt>
    <dgm:pt modelId="{7D465817-4E3A-4750-B7C5-C0BAA21FDF17}" type="pres">
      <dgm:prSet presAssocID="{0AA3C008-143D-41E1-A001-E370483AFF93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525ED5BC-D37F-46A7-A474-8C8F07D5FA7F}" type="pres">
      <dgm:prSet presAssocID="{3EF8ED61-E85F-437C-A1FC-3502DA04BF7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9EE101F-0EE2-4293-B893-CA2A939EEAF6}" type="pres">
      <dgm:prSet presAssocID="{3EF8ED61-E85F-437C-A1FC-3502DA04BF74}" presName="rootComposite3" presStyleCnt="0"/>
      <dgm:spPr/>
      <dgm:t>
        <a:bodyPr/>
        <a:lstStyle/>
        <a:p>
          <a:endParaRPr lang="en-US"/>
        </a:p>
      </dgm:t>
    </dgm:pt>
    <dgm:pt modelId="{D299E074-0DB3-4846-822C-C3CE9D6E2557}" type="pres">
      <dgm:prSet presAssocID="{3EF8ED61-E85F-437C-A1FC-3502DA04BF74}" presName="rootText3" presStyleLbl="asst2" presStyleIdx="4" presStyleCnt="6" custScaleX="124912" custScaleY="139706" custLinFactX="24988" custLinFactNeighborX="100000" custLinFactNeighborY="-34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4B9A39-15A0-4751-A107-8BCDF2C73D01}" type="pres">
      <dgm:prSet presAssocID="{3EF8ED61-E85F-437C-A1FC-3502DA04BF74}" presName="rootConnector3" presStyleLbl="asst2" presStyleIdx="4" presStyleCnt="6"/>
      <dgm:spPr/>
      <dgm:t>
        <a:bodyPr/>
        <a:lstStyle/>
        <a:p>
          <a:endParaRPr lang="en-US"/>
        </a:p>
      </dgm:t>
    </dgm:pt>
    <dgm:pt modelId="{9FADB7DE-AF4C-42F5-9DDA-EEED91DEA496}" type="pres">
      <dgm:prSet presAssocID="{3EF8ED61-E85F-437C-A1FC-3502DA04BF74}" presName="hierChild6" presStyleCnt="0"/>
      <dgm:spPr/>
      <dgm:t>
        <a:bodyPr/>
        <a:lstStyle/>
        <a:p>
          <a:endParaRPr lang="en-US"/>
        </a:p>
      </dgm:t>
    </dgm:pt>
    <dgm:pt modelId="{1D6E799D-A254-470F-84D0-BB3CAA782D84}" type="pres">
      <dgm:prSet presAssocID="{3EF8ED61-E85F-437C-A1FC-3502DA04BF74}" presName="hierChild7" presStyleCnt="0"/>
      <dgm:spPr/>
      <dgm:t>
        <a:bodyPr/>
        <a:lstStyle/>
        <a:p>
          <a:endParaRPr lang="en-US"/>
        </a:p>
      </dgm:t>
    </dgm:pt>
    <dgm:pt modelId="{D3B56EF6-6B7D-454F-A10F-5116DCCAC3AC}" type="pres">
      <dgm:prSet presAssocID="{0FB80A4E-B168-4545-8777-809B29C30A9A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D083C1CD-2031-425E-93BF-740CB2F5CD32}" type="pres">
      <dgm:prSet presAssocID="{59D2C753-5D9B-4186-93E2-F773D6FADB06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7C0D9A-33E5-4B5C-9A2C-B335D8572A45}" type="pres">
      <dgm:prSet presAssocID="{59D2C753-5D9B-4186-93E2-F773D6FADB06}" presName="rootComposite3" presStyleCnt="0"/>
      <dgm:spPr/>
      <dgm:t>
        <a:bodyPr/>
        <a:lstStyle/>
        <a:p>
          <a:endParaRPr lang="en-US"/>
        </a:p>
      </dgm:t>
    </dgm:pt>
    <dgm:pt modelId="{5DDA7350-0C33-4F08-8709-9C0154B6957A}" type="pres">
      <dgm:prSet presAssocID="{59D2C753-5D9B-4186-93E2-F773D6FADB06}" presName="rootText3" presStyleLbl="asst2" presStyleIdx="5" presStyleCnt="6" custScaleX="193932" custScaleY="103961" custLinFactNeighborX="461" custLinFactNeighborY="-588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03213F-BDC6-4BEC-B69C-9A13C42C33C7}" type="pres">
      <dgm:prSet presAssocID="{59D2C753-5D9B-4186-93E2-F773D6FADB06}" presName="rootConnector3" presStyleLbl="asst2" presStyleIdx="5" presStyleCnt="6"/>
      <dgm:spPr/>
      <dgm:t>
        <a:bodyPr/>
        <a:lstStyle/>
        <a:p>
          <a:endParaRPr lang="en-US"/>
        </a:p>
      </dgm:t>
    </dgm:pt>
    <dgm:pt modelId="{5FDB49D6-6ABD-4F9A-8678-867F659815CF}" type="pres">
      <dgm:prSet presAssocID="{59D2C753-5D9B-4186-93E2-F773D6FADB06}" presName="hierChild6" presStyleCnt="0"/>
      <dgm:spPr/>
      <dgm:t>
        <a:bodyPr/>
        <a:lstStyle/>
        <a:p>
          <a:endParaRPr lang="en-US"/>
        </a:p>
      </dgm:t>
    </dgm:pt>
    <dgm:pt modelId="{248D54F2-B87C-4B55-A9C4-17F008B54FE8}" type="pres">
      <dgm:prSet presAssocID="{59D2C753-5D9B-4186-93E2-F773D6FADB06}" presName="hierChild7" presStyleCnt="0"/>
      <dgm:spPr/>
      <dgm:t>
        <a:bodyPr/>
        <a:lstStyle/>
        <a:p>
          <a:endParaRPr lang="en-US"/>
        </a:p>
      </dgm:t>
    </dgm:pt>
    <dgm:pt modelId="{0AC4637E-10C7-459E-8FF9-21DDBA95A2F3}" type="pres">
      <dgm:prSet presAssocID="{28ECE2B8-F478-431A-A2C0-083A426D6FA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F562795-6697-430A-9ED1-9E749E150E59}" type="pres">
      <dgm:prSet presAssocID="{D7AC8C7A-AE3C-41A5-8C30-BD7F1F2490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1DD3945-33B3-4EA3-847C-79133D413746}" type="pres">
      <dgm:prSet presAssocID="{D7AC8C7A-AE3C-41A5-8C30-BD7F1F2490A7}" presName="rootComposite" presStyleCnt="0"/>
      <dgm:spPr/>
      <dgm:t>
        <a:bodyPr/>
        <a:lstStyle/>
        <a:p>
          <a:endParaRPr lang="en-US"/>
        </a:p>
      </dgm:t>
    </dgm:pt>
    <dgm:pt modelId="{C8DE8832-6D56-4676-8F56-1CF0827515A6}" type="pres">
      <dgm:prSet presAssocID="{D7AC8C7A-AE3C-41A5-8C30-BD7F1F2490A7}" presName="rootText" presStyleLbl="node2" presStyleIdx="1" presStyleCnt="2" custScaleX="185977" custScaleY="103552" custLinFactNeighborX="-11580" custLinFactNeighborY="-68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1D82F4-CE0B-4F71-A5D8-69D131C27685}" type="pres">
      <dgm:prSet presAssocID="{D7AC8C7A-AE3C-41A5-8C30-BD7F1F2490A7}" presName="rootConnector" presStyleLbl="node2" presStyleIdx="1" presStyleCnt="2"/>
      <dgm:spPr/>
      <dgm:t>
        <a:bodyPr/>
        <a:lstStyle/>
        <a:p>
          <a:endParaRPr lang="en-US"/>
        </a:p>
      </dgm:t>
    </dgm:pt>
    <dgm:pt modelId="{4A863A1A-9E4A-4704-A400-48E481FF1D67}" type="pres">
      <dgm:prSet presAssocID="{D7AC8C7A-AE3C-41A5-8C30-BD7F1F2490A7}" presName="hierChild4" presStyleCnt="0"/>
      <dgm:spPr/>
      <dgm:t>
        <a:bodyPr/>
        <a:lstStyle/>
        <a:p>
          <a:endParaRPr lang="en-US"/>
        </a:p>
      </dgm:t>
    </dgm:pt>
    <dgm:pt modelId="{825B5032-FDBC-4E19-8645-D11647322701}" type="pres">
      <dgm:prSet presAssocID="{D7AC8C7A-AE3C-41A5-8C30-BD7F1F2490A7}" presName="hierChild5" presStyleCnt="0"/>
      <dgm:spPr/>
      <dgm:t>
        <a:bodyPr/>
        <a:lstStyle/>
        <a:p>
          <a:endParaRPr lang="en-US"/>
        </a:p>
      </dgm:t>
    </dgm:pt>
    <dgm:pt modelId="{791264A1-D6EC-47DE-97C9-8C9E2ACE4839}" type="pres">
      <dgm:prSet presAssocID="{3803B970-84E5-4743-AD24-F0C9B32F8EFD}" presName="hierChild3" presStyleCnt="0"/>
      <dgm:spPr/>
      <dgm:t>
        <a:bodyPr/>
        <a:lstStyle/>
        <a:p>
          <a:endParaRPr lang="en-US"/>
        </a:p>
      </dgm:t>
    </dgm:pt>
  </dgm:ptLst>
  <dgm:cxnLst>
    <dgm:cxn modelId="{228BF235-97AC-40E4-920A-1EB3281BDC09}" type="presOf" srcId="{A22DF8C5-FDDE-4D40-A541-D97C4DFDCA11}" destId="{8A02F6E6-1481-4770-BC59-5FA3D792C367}" srcOrd="0" destOrd="0" presId="urn:microsoft.com/office/officeart/2005/8/layout/orgChart1"/>
    <dgm:cxn modelId="{46257CAB-DF25-4F7D-BB70-C9B1DD8DD327}" type="presOf" srcId="{0AA3C008-143D-41E1-A001-E370483AFF93}" destId="{7D465817-4E3A-4750-B7C5-C0BAA21FDF17}" srcOrd="0" destOrd="0" presId="urn:microsoft.com/office/officeart/2005/8/layout/orgChart1"/>
    <dgm:cxn modelId="{8E54399F-5FC4-4A4A-A470-6B9CDA072F91}" type="presOf" srcId="{3EF8ED61-E85F-437C-A1FC-3502DA04BF74}" destId="{D299E074-0DB3-4846-822C-C3CE9D6E2557}" srcOrd="0" destOrd="0" presId="urn:microsoft.com/office/officeart/2005/8/layout/orgChart1"/>
    <dgm:cxn modelId="{8F86BE3D-BE2B-44A3-9365-E619AC7C0CAB}" type="presOf" srcId="{F2AA9B2B-C666-4043-A557-0531180E1C2B}" destId="{4C7FA792-796A-448B-875C-07690D1ADD26}" srcOrd="0" destOrd="0" presId="urn:microsoft.com/office/officeart/2005/8/layout/orgChart1"/>
    <dgm:cxn modelId="{C5785456-B963-41CA-8C87-16C09E1851AA}" srcId="{3311DF0E-1C16-4E4E-9511-DF4660560175}" destId="{F2AA9B2B-C666-4043-A557-0531180E1C2B}" srcOrd="0" destOrd="0" parTransId="{A22DF8C5-FDDE-4D40-A541-D97C4DFDCA11}" sibTransId="{B73F5209-18F1-4A48-B9E9-0612106282E7}"/>
    <dgm:cxn modelId="{78E0553C-7F2D-4FB6-AF26-CC3C2B1DCA64}" type="presOf" srcId="{D7AC8C7A-AE3C-41A5-8C30-BD7F1F2490A7}" destId="{961D82F4-CE0B-4F71-A5D8-69D131C27685}" srcOrd="1" destOrd="0" presId="urn:microsoft.com/office/officeart/2005/8/layout/orgChart1"/>
    <dgm:cxn modelId="{0DD63FDE-F013-4BAA-ABB2-B6FAD5B3B313}" srcId="{3803B970-84E5-4743-AD24-F0C9B32F8EFD}" destId="{D7AC8C7A-AE3C-41A5-8C30-BD7F1F2490A7}" srcOrd="1" destOrd="0" parTransId="{28ECE2B8-F478-431A-A2C0-083A426D6FA7}" sibTransId="{2F719A23-6682-4EDD-A477-75AD8383100C}"/>
    <dgm:cxn modelId="{9A9223E6-FA2A-4CB8-98E2-79BB4A2061D4}" type="presOf" srcId="{4B693402-D0B1-461F-B138-A52731B01477}" destId="{AB46B90D-2D54-49D6-91C6-267E714AA42E}" srcOrd="1" destOrd="0" presId="urn:microsoft.com/office/officeart/2005/8/layout/orgChart1"/>
    <dgm:cxn modelId="{E708DD3E-F3DC-495F-B4FD-258F3B87FAD6}" type="presOf" srcId="{3311DF0E-1C16-4E4E-9511-DF4660560175}" destId="{FB4BFBB1-FDE0-4A1D-BB96-FD12226418D9}" srcOrd="1" destOrd="0" presId="urn:microsoft.com/office/officeart/2005/8/layout/orgChart1"/>
    <dgm:cxn modelId="{3F5A2F78-D24F-46ED-AFF6-CDE42AE5F84E}" srcId="{3311DF0E-1C16-4E4E-9511-DF4660560175}" destId="{59D2C753-5D9B-4186-93E2-F773D6FADB06}" srcOrd="1" destOrd="0" parTransId="{0FB80A4E-B168-4545-8777-809B29C30A9A}" sibTransId="{D1C40BD0-07EA-4178-84B4-801FDDBF1F47}"/>
    <dgm:cxn modelId="{9B7E65AB-7272-414C-BFF9-1670954AD665}" type="presOf" srcId="{195B2C96-633B-48CE-A1EE-D965B7ACF58C}" destId="{67F0B04C-0B01-45D7-B0AB-E75E13D98857}" srcOrd="0" destOrd="0" presId="urn:microsoft.com/office/officeart/2005/8/layout/orgChart1"/>
    <dgm:cxn modelId="{898FC1AF-3920-41B7-81AB-27ED99140939}" srcId="{F2AA9B2B-C666-4043-A557-0531180E1C2B}" destId="{6BF62FC4-0E07-4E60-BECA-26DC3534D4EC}" srcOrd="0" destOrd="0" parTransId="{195B2C96-633B-48CE-A1EE-D965B7ACF58C}" sibTransId="{FF9C04F2-BE92-4557-A9D1-F2552166A0E5}"/>
    <dgm:cxn modelId="{911532BD-F0B8-41E3-9ED4-7971402253DB}" srcId="{E6EBFA4F-40A5-4D7D-B8DC-DA284E544ACE}" destId="{3803B970-84E5-4743-AD24-F0C9B32F8EFD}" srcOrd="0" destOrd="0" parTransId="{12903009-C340-4AA9-87FB-6DC42CBDADC8}" sibTransId="{178202D6-266B-4010-B7DA-9911FF50F318}"/>
    <dgm:cxn modelId="{BC73D9C9-31A8-4C77-BD49-1FDB54B5D44E}" type="presOf" srcId="{59D2C753-5D9B-4186-93E2-F773D6FADB06}" destId="{5DDA7350-0C33-4F08-8709-9C0154B6957A}" srcOrd="0" destOrd="0" presId="urn:microsoft.com/office/officeart/2005/8/layout/orgChart1"/>
    <dgm:cxn modelId="{0CDADB9D-9696-462C-B080-B9FED0633803}" type="presOf" srcId="{3803B970-84E5-4743-AD24-F0C9B32F8EFD}" destId="{E59CAA0B-D30D-48CB-A909-7F11D213C3F6}" srcOrd="1" destOrd="0" presId="urn:microsoft.com/office/officeart/2005/8/layout/orgChart1"/>
    <dgm:cxn modelId="{ACB6C9F4-DA1C-4D2F-AE13-8C5A0A7539D2}" srcId="{3803B970-84E5-4743-AD24-F0C9B32F8EFD}" destId="{3311DF0E-1C16-4E4E-9511-DF4660560175}" srcOrd="0" destOrd="0" parTransId="{601C5B29-B51F-42F2-8C25-46783D1BACAA}" sibTransId="{CE1CCD0C-C9FC-4E66-A412-6328AC5628E5}"/>
    <dgm:cxn modelId="{42E2A89E-2C04-401C-A4CF-95A6FA083A2D}" type="presOf" srcId="{601C5B29-B51F-42F2-8C25-46783D1BACAA}" destId="{380319C0-F962-4C97-A602-71A73630516B}" srcOrd="0" destOrd="0" presId="urn:microsoft.com/office/officeart/2005/8/layout/orgChart1"/>
    <dgm:cxn modelId="{7A5580B5-1090-413F-AA5C-DCD44B9CDFA4}" type="presOf" srcId="{59D2C753-5D9B-4186-93E2-F773D6FADB06}" destId="{7603213F-BDC6-4BEC-B69C-9A13C42C33C7}" srcOrd="1" destOrd="0" presId="urn:microsoft.com/office/officeart/2005/8/layout/orgChart1"/>
    <dgm:cxn modelId="{E78641C3-1665-4808-8F06-965CB641DA17}" type="presOf" srcId="{6BF62FC4-0E07-4E60-BECA-26DC3534D4EC}" destId="{C157982B-1A90-4AA1-ABB5-EA426BB3373E}" srcOrd="1" destOrd="0" presId="urn:microsoft.com/office/officeart/2005/8/layout/orgChart1"/>
    <dgm:cxn modelId="{43AA0A35-186C-4076-8472-D516165DE8ED}" srcId="{383E3C70-CE73-418B-B66C-4465A9B9DEEC}" destId="{4B693402-D0B1-461F-B138-A52731B01477}" srcOrd="0" destOrd="0" parTransId="{793E4827-E4D6-4168-9BA5-544CC39C1F8E}" sibTransId="{D8575AF0-0D5F-4BD1-A825-E7AD64248A0F}"/>
    <dgm:cxn modelId="{46497B09-8B05-4633-B45D-1253F5812A3A}" type="presOf" srcId="{E6EBFA4F-40A5-4D7D-B8DC-DA284E544ACE}" destId="{79D92CE0-33B4-4D82-86C8-F1A648A77E94}" srcOrd="0" destOrd="0" presId="urn:microsoft.com/office/officeart/2005/8/layout/orgChart1"/>
    <dgm:cxn modelId="{21C550D7-227A-4D8C-8B49-374B8830B0FB}" type="presOf" srcId="{28ECE2B8-F478-431A-A2C0-083A426D6FA7}" destId="{0AC4637E-10C7-459E-8FF9-21DDBA95A2F3}" srcOrd="0" destOrd="0" presId="urn:microsoft.com/office/officeart/2005/8/layout/orgChart1"/>
    <dgm:cxn modelId="{854205D6-BCDA-406D-B2C0-2DFA53BAC00F}" type="presOf" srcId="{F2AA9B2B-C666-4043-A557-0531180E1C2B}" destId="{547CC199-0A13-4BC0-88AC-65CD482AA9A0}" srcOrd="1" destOrd="0" presId="urn:microsoft.com/office/officeart/2005/8/layout/orgChart1"/>
    <dgm:cxn modelId="{CD9C60D2-EFC7-4460-8C19-E254FC53AC16}" type="presOf" srcId="{3311DF0E-1C16-4E4E-9511-DF4660560175}" destId="{0DBE487C-F0E2-4071-943D-F785ED4D79A4}" srcOrd="0" destOrd="0" presId="urn:microsoft.com/office/officeart/2005/8/layout/orgChart1"/>
    <dgm:cxn modelId="{F8095570-5A98-48C7-A436-83B18FBC0653}" type="presOf" srcId="{6BF62FC4-0E07-4E60-BECA-26DC3534D4EC}" destId="{51F72D1C-FA74-47D6-83C9-0911141388D7}" srcOrd="0" destOrd="0" presId="urn:microsoft.com/office/officeart/2005/8/layout/orgChart1"/>
    <dgm:cxn modelId="{B68C28EB-1033-47C9-93D2-36FDB04A90DA}" type="presOf" srcId="{E0C6E7AD-878F-4B96-9BB3-F4FFA7EC7B40}" destId="{00C5E383-A20E-4C2D-99FF-096ABFA3658F}" srcOrd="0" destOrd="0" presId="urn:microsoft.com/office/officeart/2005/8/layout/orgChart1"/>
    <dgm:cxn modelId="{D41C4CEA-93F6-4074-953B-7294ECC88D54}" srcId="{383E3C70-CE73-418B-B66C-4465A9B9DEEC}" destId="{3EF8ED61-E85F-437C-A1FC-3502DA04BF74}" srcOrd="1" destOrd="0" parTransId="{0AA3C008-143D-41E1-A001-E370483AFF93}" sibTransId="{84370C1F-ECE8-4451-A201-6D0DF23C05E3}"/>
    <dgm:cxn modelId="{06FB5717-6344-42E6-B43D-BABF55F93CDF}" type="presOf" srcId="{3803B970-84E5-4743-AD24-F0C9B32F8EFD}" destId="{0C7F11B2-A2EB-4061-99E6-8C1EC2B0F4F4}" srcOrd="0" destOrd="0" presId="urn:microsoft.com/office/officeart/2005/8/layout/orgChart1"/>
    <dgm:cxn modelId="{2328C89F-28D9-43C6-A2DF-FD39FDD212B9}" type="presOf" srcId="{D7AC8C7A-AE3C-41A5-8C30-BD7F1F2490A7}" destId="{C8DE8832-6D56-4676-8F56-1CF0827515A6}" srcOrd="0" destOrd="0" presId="urn:microsoft.com/office/officeart/2005/8/layout/orgChart1"/>
    <dgm:cxn modelId="{17C359B3-5D2B-490E-91DB-ADD4E3714C0E}" type="presOf" srcId="{383E3C70-CE73-418B-B66C-4465A9B9DEEC}" destId="{10C576C4-1079-4C9B-B282-8014E9E78AB6}" srcOrd="1" destOrd="0" presId="urn:microsoft.com/office/officeart/2005/8/layout/orgChart1"/>
    <dgm:cxn modelId="{89F11EAC-F37F-4915-B2ED-077589C1C48D}" type="presOf" srcId="{793E4827-E4D6-4168-9BA5-544CC39C1F8E}" destId="{E3171105-DA5B-4FBC-90BE-A1751C429024}" srcOrd="0" destOrd="0" presId="urn:microsoft.com/office/officeart/2005/8/layout/orgChart1"/>
    <dgm:cxn modelId="{B14F63C2-CFA1-44D5-82F4-24B19A2FCC1B}" srcId="{F2AA9B2B-C666-4043-A557-0531180E1C2B}" destId="{383E3C70-CE73-418B-B66C-4465A9B9DEEC}" srcOrd="1" destOrd="0" parTransId="{E0C6E7AD-878F-4B96-9BB3-F4FFA7EC7B40}" sibTransId="{8B815E57-42F0-4502-A736-0F76AC827482}"/>
    <dgm:cxn modelId="{DD05FFA3-DD1F-4B7B-8A02-027D9159EC3D}" type="presOf" srcId="{3EF8ED61-E85F-437C-A1FC-3502DA04BF74}" destId="{ED4B9A39-15A0-4751-A107-8BCDF2C73D01}" srcOrd="1" destOrd="0" presId="urn:microsoft.com/office/officeart/2005/8/layout/orgChart1"/>
    <dgm:cxn modelId="{D25A6DE1-873B-42DA-B369-B37140632AB5}" type="presOf" srcId="{0FB80A4E-B168-4545-8777-809B29C30A9A}" destId="{D3B56EF6-6B7D-454F-A10F-5116DCCAC3AC}" srcOrd="0" destOrd="0" presId="urn:microsoft.com/office/officeart/2005/8/layout/orgChart1"/>
    <dgm:cxn modelId="{C05783FA-EC8A-4658-B97B-14CBF35C0CB0}" type="presOf" srcId="{383E3C70-CE73-418B-B66C-4465A9B9DEEC}" destId="{C039F375-37FA-425A-8D05-B0ED84963081}" srcOrd="0" destOrd="0" presId="urn:microsoft.com/office/officeart/2005/8/layout/orgChart1"/>
    <dgm:cxn modelId="{54E72547-4DBB-442A-AD65-732D156E2716}" type="presOf" srcId="{4B693402-D0B1-461F-B138-A52731B01477}" destId="{55B48C6D-72B1-4A51-B95A-9097DE693AE0}" srcOrd="0" destOrd="0" presId="urn:microsoft.com/office/officeart/2005/8/layout/orgChart1"/>
    <dgm:cxn modelId="{3412C004-3E12-417E-8BA4-C4B8F6799C6A}" type="presParOf" srcId="{79D92CE0-33B4-4D82-86C8-F1A648A77E94}" destId="{9C5E9086-57D4-437F-82CE-FD96D209885B}" srcOrd="0" destOrd="0" presId="urn:microsoft.com/office/officeart/2005/8/layout/orgChart1"/>
    <dgm:cxn modelId="{38E7FEA7-2674-42BF-AB7E-F4F458DAB2D4}" type="presParOf" srcId="{9C5E9086-57D4-437F-82CE-FD96D209885B}" destId="{C70D78F1-5C9F-487F-B5FF-C2EB14133E3F}" srcOrd="0" destOrd="0" presId="urn:microsoft.com/office/officeart/2005/8/layout/orgChart1"/>
    <dgm:cxn modelId="{4B84CB8F-3586-4579-99DD-E30B9B4F54D0}" type="presParOf" srcId="{C70D78F1-5C9F-487F-B5FF-C2EB14133E3F}" destId="{0C7F11B2-A2EB-4061-99E6-8C1EC2B0F4F4}" srcOrd="0" destOrd="0" presId="urn:microsoft.com/office/officeart/2005/8/layout/orgChart1"/>
    <dgm:cxn modelId="{FAF78D2B-E9E6-43C3-BFB6-AD3D9ECF1723}" type="presParOf" srcId="{C70D78F1-5C9F-487F-B5FF-C2EB14133E3F}" destId="{E59CAA0B-D30D-48CB-A909-7F11D213C3F6}" srcOrd="1" destOrd="0" presId="urn:microsoft.com/office/officeart/2005/8/layout/orgChart1"/>
    <dgm:cxn modelId="{B4A8907A-E32F-4C3C-A684-4A1BD8AEAA4B}" type="presParOf" srcId="{9C5E9086-57D4-437F-82CE-FD96D209885B}" destId="{954306A6-B3EE-4E1D-8107-C3E8450954D7}" srcOrd="1" destOrd="0" presId="urn:microsoft.com/office/officeart/2005/8/layout/orgChart1"/>
    <dgm:cxn modelId="{9B6AFA80-1F65-4D24-AA53-7C1990774970}" type="presParOf" srcId="{954306A6-B3EE-4E1D-8107-C3E8450954D7}" destId="{380319C0-F962-4C97-A602-71A73630516B}" srcOrd="0" destOrd="0" presId="urn:microsoft.com/office/officeart/2005/8/layout/orgChart1"/>
    <dgm:cxn modelId="{D4F9AA25-2AAC-4ACB-B52F-AC8D05A752E6}" type="presParOf" srcId="{954306A6-B3EE-4E1D-8107-C3E8450954D7}" destId="{0E1BB770-6DDE-4357-8CF1-98874753A708}" srcOrd="1" destOrd="0" presId="urn:microsoft.com/office/officeart/2005/8/layout/orgChart1"/>
    <dgm:cxn modelId="{3C952255-CA93-4246-8911-3A5CAA8CAF96}" type="presParOf" srcId="{0E1BB770-6DDE-4357-8CF1-98874753A708}" destId="{64F816F2-978B-48CC-9030-C4700137DA9F}" srcOrd="0" destOrd="0" presId="urn:microsoft.com/office/officeart/2005/8/layout/orgChart1"/>
    <dgm:cxn modelId="{9605F420-DC04-48EF-BDB1-4241E1829DFD}" type="presParOf" srcId="{64F816F2-978B-48CC-9030-C4700137DA9F}" destId="{0DBE487C-F0E2-4071-943D-F785ED4D79A4}" srcOrd="0" destOrd="0" presId="urn:microsoft.com/office/officeart/2005/8/layout/orgChart1"/>
    <dgm:cxn modelId="{2B0BC362-9023-46A7-AE03-C4C58D359BF0}" type="presParOf" srcId="{64F816F2-978B-48CC-9030-C4700137DA9F}" destId="{FB4BFBB1-FDE0-4A1D-BB96-FD12226418D9}" srcOrd="1" destOrd="0" presId="urn:microsoft.com/office/officeart/2005/8/layout/orgChart1"/>
    <dgm:cxn modelId="{BE78BEF6-A328-4098-B0E1-F109989A0424}" type="presParOf" srcId="{0E1BB770-6DDE-4357-8CF1-98874753A708}" destId="{5338A86C-D250-4BF4-AD3A-600798F909C8}" srcOrd="1" destOrd="0" presId="urn:microsoft.com/office/officeart/2005/8/layout/orgChart1"/>
    <dgm:cxn modelId="{D0DD0A02-CE2D-4FA2-BC71-ED3812F36D6F}" type="presParOf" srcId="{0E1BB770-6DDE-4357-8CF1-98874753A708}" destId="{3B699040-CB82-424E-A107-66F238C107C9}" srcOrd="2" destOrd="0" presId="urn:microsoft.com/office/officeart/2005/8/layout/orgChart1"/>
    <dgm:cxn modelId="{9053BB9C-D1CB-4FDE-BE42-5B0CFEF1A5EC}" type="presParOf" srcId="{3B699040-CB82-424E-A107-66F238C107C9}" destId="{8A02F6E6-1481-4770-BC59-5FA3D792C367}" srcOrd="0" destOrd="0" presId="urn:microsoft.com/office/officeart/2005/8/layout/orgChart1"/>
    <dgm:cxn modelId="{5D67A7A4-3037-4D74-9BD3-6C647243CF55}" type="presParOf" srcId="{3B699040-CB82-424E-A107-66F238C107C9}" destId="{CF733832-3491-4A40-8829-E6CCA4779F20}" srcOrd="1" destOrd="0" presId="urn:microsoft.com/office/officeart/2005/8/layout/orgChart1"/>
    <dgm:cxn modelId="{A19C8ECE-F689-4775-825F-D075EF696519}" type="presParOf" srcId="{CF733832-3491-4A40-8829-E6CCA4779F20}" destId="{EA152122-AC7F-4E44-AA3A-57B5E69A6E6B}" srcOrd="0" destOrd="0" presId="urn:microsoft.com/office/officeart/2005/8/layout/orgChart1"/>
    <dgm:cxn modelId="{24EB3D49-40BC-4A53-A36E-D16FF79B7578}" type="presParOf" srcId="{EA152122-AC7F-4E44-AA3A-57B5E69A6E6B}" destId="{4C7FA792-796A-448B-875C-07690D1ADD26}" srcOrd="0" destOrd="0" presId="urn:microsoft.com/office/officeart/2005/8/layout/orgChart1"/>
    <dgm:cxn modelId="{94A74975-769E-4EBA-8B72-AA7900AAFCC9}" type="presParOf" srcId="{EA152122-AC7F-4E44-AA3A-57B5E69A6E6B}" destId="{547CC199-0A13-4BC0-88AC-65CD482AA9A0}" srcOrd="1" destOrd="0" presId="urn:microsoft.com/office/officeart/2005/8/layout/orgChart1"/>
    <dgm:cxn modelId="{DF0B7231-F8BB-4158-890A-2AE458BF70D5}" type="presParOf" srcId="{CF733832-3491-4A40-8829-E6CCA4779F20}" destId="{380C0442-67EC-4C3F-95C5-4608A7175C87}" srcOrd="1" destOrd="0" presId="urn:microsoft.com/office/officeart/2005/8/layout/orgChart1"/>
    <dgm:cxn modelId="{BF3963BF-CB4A-421A-A91F-8E5679E51081}" type="presParOf" srcId="{CF733832-3491-4A40-8829-E6CCA4779F20}" destId="{7F324D68-C52A-4763-9AA9-BAB0EEB40A98}" srcOrd="2" destOrd="0" presId="urn:microsoft.com/office/officeart/2005/8/layout/orgChart1"/>
    <dgm:cxn modelId="{B51665D6-38BD-44FC-A475-FAE912CBCC66}" type="presParOf" srcId="{7F324D68-C52A-4763-9AA9-BAB0EEB40A98}" destId="{67F0B04C-0B01-45D7-B0AB-E75E13D98857}" srcOrd="0" destOrd="0" presId="urn:microsoft.com/office/officeart/2005/8/layout/orgChart1"/>
    <dgm:cxn modelId="{E808F8CF-A422-4445-97AF-0B18DDBCDD31}" type="presParOf" srcId="{7F324D68-C52A-4763-9AA9-BAB0EEB40A98}" destId="{0E71C088-D9E3-4937-B62D-7ED2F75784CD}" srcOrd="1" destOrd="0" presId="urn:microsoft.com/office/officeart/2005/8/layout/orgChart1"/>
    <dgm:cxn modelId="{AB450BE5-65B5-43BE-8366-62CC22E33B41}" type="presParOf" srcId="{0E71C088-D9E3-4937-B62D-7ED2F75784CD}" destId="{3C7FCEFC-10AB-4500-9A3D-53985B2A94D9}" srcOrd="0" destOrd="0" presId="urn:microsoft.com/office/officeart/2005/8/layout/orgChart1"/>
    <dgm:cxn modelId="{5EF488F8-803E-47A4-A94C-2B6B4696BA21}" type="presParOf" srcId="{3C7FCEFC-10AB-4500-9A3D-53985B2A94D9}" destId="{51F72D1C-FA74-47D6-83C9-0911141388D7}" srcOrd="0" destOrd="0" presId="urn:microsoft.com/office/officeart/2005/8/layout/orgChart1"/>
    <dgm:cxn modelId="{30111A2F-4F23-4F30-B4DD-1DFCF484F26C}" type="presParOf" srcId="{3C7FCEFC-10AB-4500-9A3D-53985B2A94D9}" destId="{C157982B-1A90-4AA1-ABB5-EA426BB3373E}" srcOrd="1" destOrd="0" presId="urn:microsoft.com/office/officeart/2005/8/layout/orgChart1"/>
    <dgm:cxn modelId="{C26CE1F8-7945-4F42-92BB-6908BFAE2F7B}" type="presParOf" srcId="{0E71C088-D9E3-4937-B62D-7ED2F75784CD}" destId="{4F359DA0-3B08-47DA-8984-63F9D6C45F8B}" srcOrd="1" destOrd="0" presId="urn:microsoft.com/office/officeart/2005/8/layout/orgChart1"/>
    <dgm:cxn modelId="{0C71446A-D6BA-4334-BF38-B3DF140AD893}" type="presParOf" srcId="{0E71C088-D9E3-4937-B62D-7ED2F75784CD}" destId="{DFC0A20A-2B74-4CE7-A8E0-9F3C12A569DC}" srcOrd="2" destOrd="0" presId="urn:microsoft.com/office/officeart/2005/8/layout/orgChart1"/>
    <dgm:cxn modelId="{02F7C51F-05A8-4113-9CCF-DF9A5DDA4C60}" type="presParOf" srcId="{7F324D68-C52A-4763-9AA9-BAB0EEB40A98}" destId="{00C5E383-A20E-4C2D-99FF-096ABFA3658F}" srcOrd="2" destOrd="0" presId="urn:microsoft.com/office/officeart/2005/8/layout/orgChart1"/>
    <dgm:cxn modelId="{524301E0-E446-47EE-87AF-BF4870426EE5}" type="presParOf" srcId="{7F324D68-C52A-4763-9AA9-BAB0EEB40A98}" destId="{35CDCE3C-53BA-4476-B144-AF9EA7A48BCC}" srcOrd="3" destOrd="0" presId="urn:microsoft.com/office/officeart/2005/8/layout/orgChart1"/>
    <dgm:cxn modelId="{B1C2E41B-5A36-4211-8456-84B2E952B6CB}" type="presParOf" srcId="{35CDCE3C-53BA-4476-B144-AF9EA7A48BCC}" destId="{EEF137DB-BED9-4057-8AE9-91FF265E0D4A}" srcOrd="0" destOrd="0" presId="urn:microsoft.com/office/officeart/2005/8/layout/orgChart1"/>
    <dgm:cxn modelId="{A3C31F09-FE1F-4516-9452-0A04CA6E2649}" type="presParOf" srcId="{EEF137DB-BED9-4057-8AE9-91FF265E0D4A}" destId="{C039F375-37FA-425A-8D05-B0ED84963081}" srcOrd="0" destOrd="0" presId="urn:microsoft.com/office/officeart/2005/8/layout/orgChart1"/>
    <dgm:cxn modelId="{E3F914D5-858C-400D-B559-FA1DEAAD87B4}" type="presParOf" srcId="{EEF137DB-BED9-4057-8AE9-91FF265E0D4A}" destId="{10C576C4-1079-4C9B-B282-8014E9E78AB6}" srcOrd="1" destOrd="0" presId="urn:microsoft.com/office/officeart/2005/8/layout/orgChart1"/>
    <dgm:cxn modelId="{E755A72B-C5DC-454B-9640-71BCB02C7CEB}" type="presParOf" srcId="{35CDCE3C-53BA-4476-B144-AF9EA7A48BCC}" destId="{0E5AB598-34BD-4223-A799-7DC1E510E861}" srcOrd="1" destOrd="0" presId="urn:microsoft.com/office/officeart/2005/8/layout/orgChart1"/>
    <dgm:cxn modelId="{49462A3A-C555-4FDB-AA46-C0B2E0F17FED}" type="presParOf" srcId="{35CDCE3C-53BA-4476-B144-AF9EA7A48BCC}" destId="{E53BC0E1-A1EC-44F6-9EF6-FC427070D011}" srcOrd="2" destOrd="0" presId="urn:microsoft.com/office/officeart/2005/8/layout/orgChart1"/>
    <dgm:cxn modelId="{B25E7191-023E-4948-965F-AFCE081323D2}" type="presParOf" srcId="{E53BC0E1-A1EC-44F6-9EF6-FC427070D011}" destId="{E3171105-DA5B-4FBC-90BE-A1751C429024}" srcOrd="0" destOrd="0" presId="urn:microsoft.com/office/officeart/2005/8/layout/orgChart1"/>
    <dgm:cxn modelId="{E8E227FF-BB37-442B-9211-1B277881FB0E}" type="presParOf" srcId="{E53BC0E1-A1EC-44F6-9EF6-FC427070D011}" destId="{D4CFB07D-6B99-4C08-8C85-C4125DA5C263}" srcOrd="1" destOrd="0" presId="urn:microsoft.com/office/officeart/2005/8/layout/orgChart1"/>
    <dgm:cxn modelId="{FDA5927C-1F1D-4A90-AD3F-ACA28C4C9C2D}" type="presParOf" srcId="{D4CFB07D-6B99-4C08-8C85-C4125DA5C263}" destId="{568ECFA9-0BAA-4602-B20E-152F5B095C00}" srcOrd="0" destOrd="0" presId="urn:microsoft.com/office/officeart/2005/8/layout/orgChart1"/>
    <dgm:cxn modelId="{B7DD21D2-AB80-4AB9-98AF-3DC54768B9F6}" type="presParOf" srcId="{568ECFA9-0BAA-4602-B20E-152F5B095C00}" destId="{55B48C6D-72B1-4A51-B95A-9097DE693AE0}" srcOrd="0" destOrd="0" presId="urn:microsoft.com/office/officeart/2005/8/layout/orgChart1"/>
    <dgm:cxn modelId="{26EFF66D-42B0-49FE-A841-82C7EB0822C2}" type="presParOf" srcId="{568ECFA9-0BAA-4602-B20E-152F5B095C00}" destId="{AB46B90D-2D54-49D6-91C6-267E714AA42E}" srcOrd="1" destOrd="0" presId="urn:microsoft.com/office/officeart/2005/8/layout/orgChart1"/>
    <dgm:cxn modelId="{5646B43D-EF66-4B77-A809-FBF7C5945C29}" type="presParOf" srcId="{D4CFB07D-6B99-4C08-8C85-C4125DA5C263}" destId="{86335BFB-C863-449C-AAAE-25EC039F2958}" srcOrd="1" destOrd="0" presId="urn:microsoft.com/office/officeart/2005/8/layout/orgChart1"/>
    <dgm:cxn modelId="{54862BE3-20B9-40AB-8135-98B5D19ECF3F}" type="presParOf" srcId="{D4CFB07D-6B99-4C08-8C85-C4125DA5C263}" destId="{B39B35ED-FE34-49FE-8C78-58DE70647197}" srcOrd="2" destOrd="0" presId="urn:microsoft.com/office/officeart/2005/8/layout/orgChart1"/>
    <dgm:cxn modelId="{F1111DB3-285F-437F-AEF6-9E12A779C9E8}" type="presParOf" srcId="{E53BC0E1-A1EC-44F6-9EF6-FC427070D011}" destId="{7D465817-4E3A-4750-B7C5-C0BAA21FDF17}" srcOrd="2" destOrd="0" presId="urn:microsoft.com/office/officeart/2005/8/layout/orgChart1"/>
    <dgm:cxn modelId="{4FB11560-475B-40D8-B615-9BB48465F6C0}" type="presParOf" srcId="{E53BC0E1-A1EC-44F6-9EF6-FC427070D011}" destId="{525ED5BC-D37F-46A7-A474-8C8F07D5FA7F}" srcOrd="3" destOrd="0" presId="urn:microsoft.com/office/officeart/2005/8/layout/orgChart1"/>
    <dgm:cxn modelId="{AF431420-8945-4306-97ED-0691F1A4040C}" type="presParOf" srcId="{525ED5BC-D37F-46A7-A474-8C8F07D5FA7F}" destId="{49EE101F-0EE2-4293-B893-CA2A939EEAF6}" srcOrd="0" destOrd="0" presId="urn:microsoft.com/office/officeart/2005/8/layout/orgChart1"/>
    <dgm:cxn modelId="{CBAD48A9-17DA-45E7-904F-9BC0256F9668}" type="presParOf" srcId="{49EE101F-0EE2-4293-B893-CA2A939EEAF6}" destId="{D299E074-0DB3-4846-822C-C3CE9D6E2557}" srcOrd="0" destOrd="0" presId="urn:microsoft.com/office/officeart/2005/8/layout/orgChart1"/>
    <dgm:cxn modelId="{31601FE8-0B42-4B8A-A522-E30A34CB0CA1}" type="presParOf" srcId="{49EE101F-0EE2-4293-B893-CA2A939EEAF6}" destId="{ED4B9A39-15A0-4751-A107-8BCDF2C73D01}" srcOrd="1" destOrd="0" presId="urn:microsoft.com/office/officeart/2005/8/layout/orgChart1"/>
    <dgm:cxn modelId="{D2145B83-D9F2-4179-8181-0679B4215F42}" type="presParOf" srcId="{525ED5BC-D37F-46A7-A474-8C8F07D5FA7F}" destId="{9FADB7DE-AF4C-42F5-9DDA-EEED91DEA496}" srcOrd="1" destOrd="0" presId="urn:microsoft.com/office/officeart/2005/8/layout/orgChart1"/>
    <dgm:cxn modelId="{BC6BCE44-BB11-4564-80E3-05AA9511618A}" type="presParOf" srcId="{525ED5BC-D37F-46A7-A474-8C8F07D5FA7F}" destId="{1D6E799D-A254-470F-84D0-BB3CAA782D84}" srcOrd="2" destOrd="0" presId="urn:microsoft.com/office/officeart/2005/8/layout/orgChart1"/>
    <dgm:cxn modelId="{AD8C33BB-55E0-4C96-B8A2-A323D20776D8}" type="presParOf" srcId="{3B699040-CB82-424E-A107-66F238C107C9}" destId="{D3B56EF6-6B7D-454F-A10F-5116DCCAC3AC}" srcOrd="2" destOrd="0" presId="urn:microsoft.com/office/officeart/2005/8/layout/orgChart1"/>
    <dgm:cxn modelId="{FBE7DAE7-1EB3-4AA9-B3BB-25A20B16150B}" type="presParOf" srcId="{3B699040-CB82-424E-A107-66F238C107C9}" destId="{D083C1CD-2031-425E-93BF-740CB2F5CD32}" srcOrd="3" destOrd="0" presId="urn:microsoft.com/office/officeart/2005/8/layout/orgChart1"/>
    <dgm:cxn modelId="{8FF99E7F-EEF8-4FA6-AFD6-823D99ACDD00}" type="presParOf" srcId="{D083C1CD-2031-425E-93BF-740CB2F5CD32}" destId="{807C0D9A-33E5-4B5C-9A2C-B335D8572A45}" srcOrd="0" destOrd="0" presId="urn:microsoft.com/office/officeart/2005/8/layout/orgChart1"/>
    <dgm:cxn modelId="{16C17A69-FA0C-4C31-A8DF-3F5D6BB33D63}" type="presParOf" srcId="{807C0D9A-33E5-4B5C-9A2C-B335D8572A45}" destId="{5DDA7350-0C33-4F08-8709-9C0154B6957A}" srcOrd="0" destOrd="0" presId="urn:microsoft.com/office/officeart/2005/8/layout/orgChart1"/>
    <dgm:cxn modelId="{D7EB8052-3679-44E3-AC02-726A5DEFC303}" type="presParOf" srcId="{807C0D9A-33E5-4B5C-9A2C-B335D8572A45}" destId="{7603213F-BDC6-4BEC-B69C-9A13C42C33C7}" srcOrd="1" destOrd="0" presId="urn:microsoft.com/office/officeart/2005/8/layout/orgChart1"/>
    <dgm:cxn modelId="{98E94AA0-17ED-46D7-A8C9-A7977FD339C8}" type="presParOf" srcId="{D083C1CD-2031-425E-93BF-740CB2F5CD32}" destId="{5FDB49D6-6ABD-4F9A-8678-867F659815CF}" srcOrd="1" destOrd="0" presId="urn:microsoft.com/office/officeart/2005/8/layout/orgChart1"/>
    <dgm:cxn modelId="{DF356726-CAA0-45AE-828D-B779F1A54E76}" type="presParOf" srcId="{D083C1CD-2031-425E-93BF-740CB2F5CD32}" destId="{248D54F2-B87C-4B55-A9C4-17F008B54FE8}" srcOrd="2" destOrd="0" presId="urn:microsoft.com/office/officeart/2005/8/layout/orgChart1"/>
    <dgm:cxn modelId="{E1EDF94D-539B-4B66-A799-9DA31CE710D7}" type="presParOf" srcId="{954306A6-B3EE-4E1D-8107-C3E8450954D7}" destId="{0AC4637E-10C7-459E-8FF9-21DDBA95A2F3}" srcOrd="2" destOrd="0" presId="urn:microsoft.com/office/officeart/2005/8/layout/orgChart1"/>
    <dgm:cxn modelId="{585A1D6A-BAC7-4807-840D-621D55FFF89F}" type="presParOf" srcId="{954306A6-B3EE-4E1D-8107-C3E8450954D7}" destId="{FF562795-6697-430A-9ED1-9E749E150E59}" srcOrd="3" destOrd="0" presId="urn:microsoft.com/office/officeart/2005/8/layout/orgChart1"/>
    <dgm:cxn modelId="{C9A4CA03-9E6A-4B30-8A02-54A3F4A1FEF3}" type="presParOf" srcId="{FF562795-6697-430A-9ED1-9E749E150E59}" destId="{61DD3945-33B3-4EA3-847C-79133D413746}" srcOrd="0" destOrd="0" presId="urn:microsoft.com/office/officeart/2005/8/layout/orgChart1"/>
    <dgm:cxn modelId="{C2695212-9DB9-4795-A5A5-031B4DC8FBE3}" type="presParOf" srcId="{61DD3945-33B3-4EA3-847C-79133D413746}" destId="{C8DE8832-6D56-4676-8F56-1CF0827515A6}" srcOrd="0" destOrd="0" presId="urn:microsoft.com/office/officeart/2005/8/layout/orgChart1"/>
    <dgm:cxn modelId="{7B1EA0C9-C3D2-45D0-B12A-EF49D751097B}" type="presParOf" srcId="{61DD3945-33B3-4EA3-847C-79133D413746}" destId="{961D82F4-CE0B-4F71-A5D8-69D131C27685}" srcOrd="1" destOrd="0" presId="urn:microsoft.com/office/officeart/2005/8/layout/orgChart1"/>
    <dgm:cxn modelId="{89077363-7350-4A3A-A82C-7218701EADC4}" type="presParOf" srcId="{FF562795-6697-430A-9ED1-9E749E150E59}" destId="{4A863A1A-9E4A-4704-A400-48E481FF1D67}" srcOrd="1" destOrd="0" presId="urn:microsoft.com/office/officeart/2005/8/layout/orgChart1"/>
    <dgm:cxn modelId="{F3CC43D5-CDB4-4146-8294-74DC127759F4}" type="presParOf" srcId="{FF562795-6697-430A-9ED1-9E749E150E59}" destId="{825B5032-FDBC-4E19-8645-D11647322701}" srcOrd="2" destOrd="0" presId="urn:microsoft.com/office/officeart/2005/8/layout/orgChart1"/>
    <dgm:cxn modelId="{D44DAA69-28FD-4A3A-AEAE-915C4EE679B4}" type="presParOf" srcId="{9C5E9086-57D4-437F-82CE-FD96D209885B}" destId="{791264A1-D6EC-47DE-97C9-8C9E2ACE48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429000" y="6492876"/>
            <a:ext cx="231967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400">
                <a:solidFill>
                  <a:schemeClr val="accent3">
                    <a:lumMod val="50000"/>
                  </a:schemeClr>
                </a:solidFill>
              </a:defRPr>
            </a:lvl1pPr>
            <a:extLst/>
          </a:lstStyle>
          <a:p>
            <a:r>
              <a:rPr lang="en-US" dirty="0" err="1" smtClean="0"/>
              <a:t>Choritroban</a:t>
            </a:r>
            <a:r>
              <a:rPr lang="en-US" dirty="0" smtClean="0"/>
              <a:t> </a:t>
            </a:r>
            <a:r>
              <a:rPr lang="en-US" dirty="0" err="1" smtClean="0"/>
              <a:t>somajpoti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Choritroban somajpoti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492876"/>
            <a:ext cx="231967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400">
                <a:solidFill>
                  <a:schemeClr val="accent3">
                    <a:lumMod val="50000"/>
                  </a:schemeClr>
                </a:solidFill>
              </a:defRPr>
            </a:lvl1pPr>
            <a:extLst/>
          </a:lstStyle>
          <a:p>
            <a:r>
              <a:rPr lang="en-US" dirty="0" err="1" smtClean="0"/>
              <a:t>Choritroban</a:t>
            </a:r>
            <a:r>
              <a:rPr lang="en-US" dirty="0" smtClean="0"/>
              <a:t> </a:t>
            </a:r>
            <a:r>
              <a:rPr lang="en-US" dirty="0" err="1" smtClean="0"/>
              <a:t>somajpoti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61785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/>
                <a:solidFill>
                  <a:srgbClr val="C30D9C"/>
                </a:solidFill>
                <a:latin typeface="NikoshBAN" pitchFamily="2" charset="0"/>
                <a:cs typeface="NikoshBAN" pitchFamily="2" charset="0"/>
              </a:rPr>
              <a:t>সবাইকে স্বাগত </a:t>
            </a:r>
            <a:endParaRPr lang="en-US" sz="8800" b="1" dirty="0">
              <a:ln/>
              <a:solidFill>
                <a:srgbClr val="C30D9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8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9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609600" y="5562600"/>
            <a:ext cx="1828800" cy="91440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5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6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9906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81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শ্রেণিবিভাগঃ 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609600" y="2438400"/>
            <a:ext cx="7924800" cy="205740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হাইড্রোকার্বনের শ্রেণিবিভাগ কর। 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Bevel 9"/>
          <p:cNvSpPr/>
          <p:nvPr/>
        </p:nvSpPr>
        <p:spPr>
          <a:xfrm>
            <a:off x="5791200" y="457200"/>
            <a:ext cx="2590800" cy="990600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600200" y="457200"/>
            <a:ext cx="3886200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6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7" y="5861260"/>
            <a:ext cx="805961" cy="844340"/>
          </a:xfrm>
          <a:prstGeom prst="rect">
            <a:avLst/>
          </a:prstGeom>
          <a:noFill/>
        </p:spPr>
      </p:pic>
      <p:pic>
        <p:nvPicPr>
          <p:cNvPr id="14" name="Picture 1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5" y="5958014"/>
            <a:ext cx="628651" cy="679646"/>
          </a:xfrm>
          <a:prstGeom prst="rect">
            <a:avLst/>
          </a:prstGeom>
          <a:noFill/>
        </p:spPr>
      </p:pic>
      <p:pic>
        <p:nvPicPr>
          <p:cNvPr id="15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59" y="5957901"/>
            <a:ext cx="588139" cy="680893"/>
          </a:xfrm>
          <a:prstGeom prst="rect">
            <a:avLst/>
          </a:prstGeom>
          <a:noFill/>
        </p:spPr>
      </p:pic>
      <p:sp>
        <p:nvSpPr>
          <p:cNvPr id="16" name="Flowchart: Process 15"/>
          <p:cNvSpPr/>
          <p:nvPr/>
        </p:nvSpPr>
        <p:spPr>
          <a:xfrm>
            <a:off x="457200" y="5638800"/>
            <a:ext cx="1676400" cy="8382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1295400"/>
          <a:ext cx="7772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10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শ্রেণিবিভাগ ব্যাখ্যাঃ  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5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6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295399"/>
            <a:ext cx="8229600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ও  হাইড্রোজেনের সমন্বয়ে গঠিত মুক্ত শিকল, বদ্ধ শিকল শাখাযুক্ত শিকলবিশিষ্ট যৌগ। </a:t>
            </a:r>
          </a:p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                                    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                       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24" descr="imagesvn v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533900"/>
            <a:ext cx="1522319" cy="1257300"/>
          </a:xfrm>
          <a:prstGeom prst="rect">
            <a:avLst/>
          </a:prstGeom>
        </p:spPr>
      </p:pic>
      <p:pic>
        <p:nvPicPr>
          <p:cNvPr id="26" name="Picture 25" descr="hydrocarb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4419600"/>
            <a:ext cx="1524000" cy="1798190"/>
          </a:xfrm>
          <a:prstGeom prst="rect">
            <a:avLst/>
          </a:prstGeom>
        </p:spPr>
      </p:pic>
      <p:sp>
        <p:nvSpPr>
          <p:cNvPr id="27" name="Hexagon 26"/>
          <p:cNvSpPr/>
          <p:nvPr/>
        </p:nvSpPr>
        <p:spPr>
          <a:xfrm rot="5400000">
            <a:off x="3810000" y="4648200"/>
            <a:ext cx="914400" cy="914400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4600" y="4724400"/>
            <a:ext cx="838200" cy="762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gular Pentagon 28"/>
          <p:cNvSpPr/>
          <p:nvPr/>
        </p:nvSpPr>
        <p:spPr>
          <a:xfrm>
            <a:off x="7162800" y="4648200"/>
            <a:ext cx="914400" cy="914400"/>
          </a:xfrm>
          <a:prstGeom prst="pent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09800" y="533400"/>
            <a:ext cx="39757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অ্যালিফেটিক হাইড্রোকার্বন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8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9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533400"/>
            <a:ext cx="41456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অ্যারোমেটিক হাইড্রোকার্বন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3962400"/>
            <a:ext cx="8229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বেনজিন ও বেনজিন বলয় বিশিষ্ট  যৌগসমূহকে  অ্যারোমেটিক যৌগ বলে।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অ্যারোমেটিক যৌগসমূহ সাধারণত ৫, ৬, ৭ কার্বন বিশিষ্ট সমতলীয় চাক্রিক যৌগ। এদের মধ্যে একান্তর দ্বি-বন্ধন থাকে; অর্থাৎ পর্যায়ক্রমে কার্বন-কার্বন একটি একক বন্ধন এবং একটি দ্বি-বন্ধন থাকে।    </a:t>
            </a:r>
          </a:p>
        </p:txBody>
      </p:sp>
      <p:pic>
        <p:nvPicPr>
          <p:cNvPr id="23" name="Content Placeholder 3" descr="BenzeneR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371600"/>
            <a:ext cx="2909887" cy="244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7800" y="2325469"/>
            <a:ext cx="914400" cy="990600"/>
            <a:chOff x="3810000" y="4572000"/>
            <a:chExt cx="914400" cy="990600"/>
          </a:xfrm>
        </p:grpSpPr>
        <p:sp>
          <p:nvSpPr>
            <p:cNvPr id="3" name="Hexagon 2"/>
            <p:cNvSpPr/>
            <p:nvPr/>
          </p:nvSpPr>
          <p:spPr>
            <a:xfrm rot="5400000">
              <a:off x="3771900" y="4610100"/>
              <a:ext cx="990600" cy="914400"/>
            </a:xfrm>
            <a:prstGeom prst="hexagon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087090" y="4842165"/>
              <a:ext cx="381000" cy="457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0" y="1752599"/>
            <a:ext cx="914400" cy="1524001"/>
            <a:chOff x="2743200" y="3505199"/>
            <a:chExt cx="914400" cy="1524001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4038600"/>
              <a:ext cx="914400" cy="990600"/>
              <a:chOff x="3810000" y="4572000"/>
              <a:chExt cx="914400" cy="990600"/>
            </a:xfrm>
          </p:grpSpPr>
          <p:sp>
            <p:nvSpPr>
              <p:cNvPr id="9" name="Hexagon 8"/>
              <p:cNvSpPr/>
              <p:nvPr/>
            </p:nvSpPr>
            <p:spPr>
              <a:xfrm rot="5400000">
                <a:off x="3771900" y="4610100"/>
                <a:ext cx="990600" cy="914400"/>
              </a:xfrm>
              <a:prstGeom prst="hexagon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87090" y="4842165"/>
                <a:ext cx="381000" cy="4572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>
              <a:stCxn id="9" idx="3"/>
            </p:cNvCxnSpPr>
            <p:nvPr/>
          </p:nvCxnSpPr>
          <p:spPr>
            <a:xfrm rot="5400000" flipH="1" flipV="1">
              <a:off x="3048000" y="3886200"/>
              <a:ext cx="304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124200" y="3505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352800" y="3505199"/>
              <a:ext cx="152401" cy="166255"/>
              <a:chOff x="3429000" y="3505199"/>
              <a:chExt cx="152401" cy="16625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3352801" y="3581399"/>
                <a:ext cx="152401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V="1">
                <a:off x="3429000" y="3581399"/>
                <a:ext cx="15240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498273" y="3588327"/>
                <a:ext cx="1662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5257800" y="2249269"/>
            <a:ext cx="1828800" cy="990600"/>
            <a:chOff x="4267200" y="4114800"/>
            <a:chExt cx="1828800" cy="990600"/>
          </a:xfrm>
        </p:grpSpPr>
        <p:grpSp>
          <p:nvGrpSpPr>
            <p:cNvPr id="32" name="Group 31"/>
            <p:cNvGrpSpPr/>
            <p:nvPr/>
          </p:nvGrpSpPr>
          <p:grpSpPr>
            <a:xfrm>
              <a:off x="4267200" y="4114800"/>
              <a:ext cx="914400" cy="990600"/>
              <a:chOff x="3810000" y="4572000"/>
              <a:chExt cx="914400" cy="990600"/>
            </a:xfrm>
          </p:grpSpPr>
          <p:sp>
            <p:nvSpPr>
              <p:cNvPr id="33" name="Hexagon 32"/>
              <p:cNvSpPr/>
              <p:nvPr/>
            </p:nvSpPr>
            <p:spPr>
              <a:xfrm rot="5400000">
                <a:off x="3771900" y="4610100"/>
                <a:ext cx="990600" cy="914400"/>
              </a:xfrm>
              <a:prstGeom prst="hexagon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087090" y="4842165"/>
                <a:ext cx="381000" cy="4572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181600" y="4114800"/>
              <a:ext cx="914400" cy="990600"/>
              <a:chOff x="3810000" y="4572000"/>
              <a:chExt cx="914400" cy="990600"/>
            </a:xfrm>
          </p:grpSpPr>
          <p:sp>
            <p:nvSpPr>
              <p:cNvPr id="36" name="Hexagon 35"/>
              <p:cNvSpPr/>
              <p:nvPr/>
            </p:nvSpPr>
            <p:spPr>
              <a:xfrm rot="5400000">
                <a:off x="3771900" y="4610100"/>
                <a:ext cx="990600" cy="914400"/>
              </a:xfrm>
              <a:prstGeom prst="hexagon">
                <a:avLst/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087090" y="4842165"/>
                <a:ext cx="381000" cy="4572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933693" y="3544669"/>
            <a:ext cx="165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বেনজিন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99854" y="3544669"/>
            <a:ext cx="160011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ফেনল  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99707" y="3620869"/>
            <a:ext cx="21820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ন্যাপথালিন 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" y="609600"/>
            <a:ext cx="48093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অ্যারোমেটিক যৌগের উদাহরণঃ 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096000"/>
            <a:ext cx="509154" cy="533400"/>
          </a:xfrm>
          <a:prstGeom prst="rect">
            <a:avLst/>
          </a:prstGeom>
          <a:noFill/>
        </p:spPr>
      </p:pic>
      <p:pic>
        <p:nvPicPr>
          <p:cNvPr id="17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24800" y="6172200"/>
            <a:ext cx="397141" cy="429357"/>
          </a:xfrm>
          <a:prstGeom prst="rect">
            <a:avLst/>
          </a:prstGeom>
          <a:noFill/>
        </p:spPr>
      </p:pic>
      <p:pic>
        <p:nvPicPr>
          <p:cNvPr id="19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7882" y="6132448"/>
            <a:ext cx="371549" cy="4301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778610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অ্যালিফেটিক হাইড্রোকার্বনকে দুই ভাগে ভাগ করা যায়।</a:t>
            </a:r>
          </a:p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মুক্ত শিকল হাইড্রোকার্বন  ২। বদ্ধ শিকল হাইড্রোকার্বন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1752600"/>
            <a:ext cx="8305800" cy="38266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মুক্ত শিকল হাইড্রোকার্বনঃ </a:t>
            </a:r>
          </a:p>
          <a:p>
            <a:r>
              <a:rPr lang="bn-IN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হাইড্রোকার্বনের কার্বন শিকল মুক্ত বা  কমপক্ষে দুইটি প্রান্তীয় কার্বন </a:t>
            </a:r>
          </a:p>
          <a:p>
            <a:r>
              <a:rPr lang="bn-IN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 তাদেরকে মুক্ত শিকল হাইড্রোকার্বন বলে। যেমন- </a:t>
            </a: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ইথেন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                               </a:t>
            </a:r>
            <a:r>
              <a:rPr lang="bn-IN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ইথিন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প্রোপেন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                  </a:t>
            </a:r>
            <a:r>
              <a:rPr lang="bn-IN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প্রোপিন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বিউটেন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     </a:t>
            </a:r>
            <a:r>
              <a:rPr lang="bn-IN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   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endParaRPr lang="bn-IN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  <a:p>
            <a:endParaRPr lang="en-US" sz="2800" b="1" baseline="-25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6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7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1219200"/>
            <a:ext cx="8382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হাইড্রোকার্বন</a:t>
            </a:r>
            <a:r>
              <a:rPr lang="en-US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চাক্রিক কিন্তু অ্যারোমেটিক নয়  তারাই  বদ্ধ শিকল হাইড্রোকার্বন। বদ্ধ শিকল অ্যালিফেটিক হাইড্রোকার্বনকে অ্যালিসাইক্লিক যৌগ বলে। বদ্ধ শিকল অ্যালিফেটিক হাইড্রোকার্বনে কার্বন শিকলে এক বা একাধিক একক বন্ধন ও দ্বিবন্ধন থাকতে পারে। এদেরকে দুই ভাগে ভাগ করা যায়।</a:t>
            </a:r>
          </a:p>
          <a:p>
            <a:pPr algn="just"/>
            <a:r>
              <a:rPr lang="bn-IN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যথা – সম্পৃক্ত অ্যালিসাইক্লিক ও অসম্পৃক্ত অ্যালিসাইক্লিক হাইড্রোকার্বন।  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800100" y="3680539"/>
            <a:ext cx="762000" cy="685800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19400" y="3566239"/>
            <a:ext cx="685800" cy="762000"/>
            <a:chOff x="5029200" y="1219200"/>
            <a:chExt cx="685800" cy="762000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4991100" y="1257300"/>
              <a:ext cx="762000" cy="685800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4876800" y="1600200"/>
              <a:ext cx="457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4800600" y="3718639"/>
            <a:ext cx="6858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934200" y="3566239"/>
            <a:ext cx="685800" cy="609600"/>
            <a:chOff x="6705600" y="1066800"/>
            <a:chExt cx="685800" cy="609600"/>
          </a:xfrm>
        </p:grpSpPr>
        <p:sp>
          <p:nvSpPr>
            <p:cNvPr id="21" name="Rectangle 20"/>
            <p:cNvSpPr/>
            <p:nvPr/>
          </p:nvSpPr>
          <p:spPr>
            <a:xfrm>
              <a:off x="6705600" y="1066800"/>
              <a:ext cx="685800" cy="6096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6553200" y="1371600"/>
              <a:ext cx="457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exagon 22"/>
          <p:cNvSpPr/>
          <p:nvPr/>
        </p:nvSpPr>
        <p:spPr>
          <a:xfrm rot="5400000">
            <a:off x="2057400" y="5486400"/>
            <a:ext cx="914400" cy="914400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gular Pentagon 23"/>
          <p:cNvSpPr/>
          <p:nvPr/>
        </p:nvSpPr>
        <p:spPr>
          <a:xfrm>
            <a:off x="685800" y="5410200"/>
            <a:ext cx="914400" cy="914400"/>
          </a:xfrm>
          <a:prstGeom prst="pent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" y="381000"/>
            <a:ext cx="41392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বদ্ধ শিকল হাইড্রোকার্বনঃ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4633039"/>
            <a:ext cx="182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সাইক্লোপ্রোপেন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800" y="4633039"/>
            <a:ext cx="182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সাইক্লোপ্রোপিন 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43400" y="4633039"/>
            <a:ext cx="182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সাইক্লোবিউটেন  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0" y="4633039"/>
            <a:ext cx="1828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সাইক্লোবিউটিন  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410200" y="5486400"/>
            <a:ext cx="914400" cy="914400"/>
            <a:chOff x="5410200" y="5562600"/>
            <a:chExt cx="914400" cy="914400"/>
          </a:xfrm>
        </p:grpSpPr>
        <p:sp>
          <p:nvSpPr>
            <p:cNvPr id="31" name="Hexagon 30"/>
            <p:cNvSpPr/>
            <p:nvPr/>
          </p:nvSpPr>
          <p:spPr>
            <a:xfrm rot="5400000">
              <a:off x="5410200" y="5562600"/>
              <a:ext cx="914400" cy="914400"/>
            </a:xfrm>
            <a:prstGeom prst="hexagon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5295900" y="6023265"/>
              <a:ext cx="381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733800" y="5410200"/>
            <a:ext cx="914400" cy="914400"/>
            <a:chOff x="3733800" y="5486400"/>
            <a:chExt cx="914400" cy="914400"/>
          </a:xfrm>
        </p:grpSpPr>
        <p:sp>
          <p:nvSpPr>
            <p:cNvPr id="32" name="Regular Pentagon 31"/>
            <p:cNvSpPr/>
            <p:nvPr/>
          </p:nvSpPr>
          <p:spPr>
            <a:xfrm>
              <a:off x="3733800" y="5486400"/>
              <a:ext cx="914400" cy="914400"/>
            </a:xfrm>
            <a:prstGeom prst="pentagon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0800000">
              <a:off x="3962400" y="6331530"/>
              <a:ext cx="457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0580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 শিকল হাইড্রোকার্বনকে দুই ভাগে ভাগ করা যায়। 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যথাঃ ১। সম্পৃক্ত হাইড্রোকার্বন ২। অসম্পৃক্ত হাইড্রোকার্বন। </a:t>
            </a:r>
          </a:p>
          <a:p>
            <a:pPr>
              <a:buFont typeface="Wingdings" pitchFamily="2" charset="2"/>
              <a:buChar char="q"/>
            </a:pP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সম্পৃক্ত হাইড্রোকার্বনঃ সম্পৃক্ত হাইড্রোকার্বনে কার্বন শিকলে কার্বন পরমাণুসমূহ  একক সমযোজী বন্ধনে আবদ্ধ থাকে এবং কার্বনে অবশিষ্ট যোজ্যতা হাইড্রোজেন দ্বারা পূর্ণ হয়। এদেরকে অ্যালকেন বলে। যেমন-  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ইথেন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প্রোপ্রেন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</a:p>
          <a:p>
            <a:pPr lvl="0"/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বিউটেন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/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পেন্টেন   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 </a:t>
            </a:r>
          </a:p>
          <a:p>
            <a:endParaRPr lang="bn-IN" sz="28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5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6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7" name="Flowchart: Process 6"/>
          <p:cNvSpPr/>
          <p:nvPr/>
        </p:nvSpPr>
        <p:spPr>
          <a:xfrm>
            <a:off x="703385" y="5486400"/>
            <a:ext cx="1828800" cy="9144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153400" cy="5119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অসম্পৃক্ত হাইড্রোকার্বনঃ অসম্পৃক্ত হাইড্রোকার্বনে কার্বন শিকলে অন্তত দুইটি কার্বন পরমাণু দ্বিবন্ধন  অথবা ত্রিবন্ধন দ্বারা আবদ্ধ থাকে এবং  কার্বনের  অবশিষ্ট যোজ্যতা হাইড্রোজেন দ্বারা পূর্ণ থাকে। যেমন-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ইথিন 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bn-IN" sz="28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প্রোপিন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ইথাইন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ΞCH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প্রোপাইন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ΞCH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অসম্পৃক্ত হাইড্রোকার্বনকে দুই ভাগে ভাগ করা যায়। যথা- </a:t>
            </a:r>
          </a:p>
          <a:p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অ্যালকিন  ২। অ্যালকাইন </a:t>
            </a:r>
          </a:p>
          <a:p>
            <a:pPr>
              <a:buFont typeface="Wingdings" pitchFamily="2" charset="2"/>
              <a:buChar char="v"/>
            </a:pP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অ্যালকিনঃ অ্যালকিন হলো দ্বিবন্ধন বিশিষ্ট অসম্পৃক্ত হাইড্রোকার্বন। </a:t>
            </a:r>
            <a:r>
              <a:rPr lang="bn-IN" sz="28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ইথিন 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bn-IN" sz="28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প্রোপিন 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=CH-CH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অ্যালকাইনঃ অ্যালকাইন হলো  ত্রিবন্ধন বিশিষ্ট অসম্পৃক্ত হাইড্রোকার্বন। 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ইথাইন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ΞCH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প্রোপাইন 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2800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2</a:t>
            </a: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ΞCH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-CH</a:t>
            </a:r>
            <a:r>
              <a:rPr lang="en-US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3</a:t>
            </a:r>
            <a:r>
              <a:rPr lang="bn-IN" sz="2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       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800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4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5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6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7" name="Flowchart: Process 6"/>
          <p:cNvSpPr/>
          <p:nvPr/>
        </p:nvSpPr>
        <p:spPr>
          <a:xfrm>
            <a:off x="703385" y="5486400"/>
            <a:ext cx="1828800" cy="9144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6584" y="2133602"/>
            <a:ext cx="5275385" cy="3352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0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চরিত্রবান সমাজপতি</a:t>
            </a:r>
          </a:p>
          <a:p>
            <a:pPr algn="ctr">
              <a:buNone/>
            </a:pP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এস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(অনার্স) এম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(রসায়ন) </a:t>
            </a:r>
            <a:endParaRPr lang="en-US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উচ্চবিদ্যালয়,</a:t>
            </a:r>
            <a:r>
              <a:rPr lang="bn-IN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লাক্কাতুরা </a:t>
            </a:r>
            <a:r>
              <a:rPr lang="bn-BD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সিলেট।</a:t>
            </a:r>
            <a:endParaRPr 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০১৭১৬৩৯৩৫৪২ </a:t>
            </a:r>
            <a:endParaRPr lang="bn-BD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choritrobansomajpoti@gmail.com  </a:t>
            </a:r>
            <a:endParaRPr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03385" y="1981200"/>
            <a:ext cx="2602523" cy="3352800"/>
            <a:chOff x="533400" y="1524000"/>
            <a:chExt cx="3048000" cy="3200400"/>
          </a:xfrm>
        </p:grpSpPr>
        <p:sp>
          <p:nvSpPr>
            <p:cNvPr id="8" name="Rectangle 7"/>
            <p:cNvSpPr/>
            <p:nvPr/>
          </p:nvSpPr>
          <p:spPr>
            <a:xfrm>
              <a:off x="533400" y="1524000"/>
              <a:ext cx="3048000" cy="320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6532" y="1905000"/>
              <a:ext cx="22098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 Diagonal Corner Rectangle 9"/>
          <p:cNvSpPr/>
          <p:nvPr/>
        </p:nvSpPr>
        <p:spPr>
          <a:xfrm>
            <a:off x="1741128" y="762001"/>
            <a:ext cx="4870688" cy="1018903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2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3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703385" y="5486400"/>
            <a:ext cx="1828800" cy="914400"/>
          </a:xfrm>
          <a:prstGeom prst="flowChartProcess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6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8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1600200"/>
            <a:ext cx="30480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IN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মিথেন-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ইথেন-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প্রোপেন-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বিউটেন-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পেন্টেন-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12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হেক্সেন-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14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হেপ্টেন-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16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অক্টেন-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18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ননেন-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20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ডেকেন-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22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1600200"/>
            <a:ext cx="30480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ইথিন-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প্রোপিন-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বিউটিন-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পেন্টিন-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bn-IN" sz="28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হেক্সিন-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12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হেপ্টিন-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14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অক্টিন-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16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ননিন-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18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ডেকিন-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20</a:t>
            </a:r>
            <a:r>
              <a:rPr lang="bn-IN" sz="28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17493"/>
            <a:ext cx="3505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অ্যালকেনঃ  </a:t>
            </a: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সংকেত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C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n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2n+2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417493"/>
            <a:ext cx="3505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অ্যালকিনঃ   </a:t>
            </a: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সংকেত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C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n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2n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6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7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8" name="Flowchart: Process 7"/>
          <p:cNvSpPr/>
          <p:nvPr/>
        </p:nvSpPr>
        <p:spPr>
          <a:xfrm>
            <a:off x="609600" y="5562600"/>
            <a:ext cx="1828800" cy="9144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524000"/>
            <a:ext cx="30480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ইথাইন-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প্রোপাইন-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বিউটাইন-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পেন্টাইন-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হেক্সাইন-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হেপ্টাইন-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12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অক্টাইন-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14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ননাইন-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16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ডেকাইন-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18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81000"/>
            <a:ext cx="35052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অ্যালকাইনঃ        </a:t>
            </a:r>
          </a:p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সংকেত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C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n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2n</a:t>
            </a:r>
            <a:r>
              <a:rPr lang="bn-IN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039815" y="609600"/>
            <a:ext cx="3598985" cy="1295400"/>
          </a:xfrm>
          <a:prstGeom prst="down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1000" y="2133600"/>
            <a:ext cx="8458200" cy="304800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11430"/>
                <a:solidFill>
                  <a:srgbClr val="C30D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দল নির্দেশিত কাজ করে উপস্থাপনঃ  </a:t>
            </a:r>
          </a:p>
          <a:p>
            <a:pPr lvl="0"/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অ্যালিফেটিক হাইড্রোকার্বন       </a:t>
            </a:r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অ্যারোমেটিক হাইড্রোকার্বন </a:t>
            </a:r>
          </a:p>
          <a:p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 শিকল হাইড্রোকার্বন        ৪। বদ্ধ শিকল  হাইড্রোকার্বন </a:t>
            </a:r>
          </a:p>
          <a:p>
            <a:r>
              <a:rPr lang="bn-IN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সম্পৃক্ত হাইড্রোকার্বন             ৬। অসম্পৃক্ত হাইড্রোকার্বন।  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1430"/>
                <a:solidFill>
                  <a:srgbClr val="C30D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1430"/>
                <a:solidFill>
                  <a:srgbClr val="C30D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ln w="11430"/>
                <a:solidFill>
                  <a:srgbClr val="C30D9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rgbClr val="C30D9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n w="11430"/>
              <a:solidFill>
                <a:srgbClr val="C30D9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189785" y="533400"/>
            <a:ext cx="2573215" cy="838200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692" y="609600"/>
            <a:ext cx="1617785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654038"/>
            <a:ext cx="800100" cy="975362"/>
          </a:xfrm>
          <a:prstGeom prst="rect">
            <a:avLst/>
          </a:prstGeom>
          <a:noFill/>
        </p:spPr>
      </p:pic>
      <p:pic>
        <p:nvPicPr>
          <p:cNvPr id="12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7" y="5863288"/>
            <a:ext cx="571501" cy="698172"/>
          </a:xfrm>
          <a:prstGeom prst="rect">
            <a:avLst/>
          </a:prstGeom>
          <a:noFill/>
        </p:spPr>
      </p:pic>
      <p:pic>
        <p:nvPicPr>
          <p:cNvPr id="13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909414"/>
            <a:ext cx="534672" cy="653180"/>
          </a:xfrm>
          <a:prstGeom prst="rect">
            <a:avLst/>
          </a:prstGeom>
          <a:noFill/>
        </p:spPr>
      </p:pic>
      <p:sp>
        <p:nvSpPr>
          <p:cNvPr id="9" name="Flowchart: Process 8"/>
          <p:cNvSpPr/>
          <p:nvPr/>
        </p:nvSpPr>
        <p:spPr>
          <a:xfrm>
            <a:off x="703385" y="5486400"/>
            <a:ext cx="1828800" cy="914400"/>
          </a:xfrm>
          <a:prstGeom prst="flowChartProcess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590800" y="381000"/>
            <a:ext cx="3657600" cy="9906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703385" y="5486400"/>
            <a:ext cx="1828800" cy="91440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791200"/>
            <a:ext cx="800100" cy="838200"/>
          </a:xfrm>
          <a:prstGeom prst="rect">
            <a:avLst/>
          </a:prstGeom>
          <a:noFill/>
        </p:spPr>
      </p:pic>
      <p:pic>
        <p:nvPicPr>
          <p:cNvPr id="7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961470"/>
            <a:ext cx="571501" cy="599990"/>
          </a:xfrm>
          <a:prstGeom prst="rect">
            <a:avLst/>
          </a:prstGeom>
          <a:noFill/>
        </p:spPr>
      </p:pic>
      <p:pic>
        <p:nvPicPr>
          <p:cNvPr id="9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6001268"/>
            <a:ext cx="534672" cy="5613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5800" y="1828800"/>
            <a:ext cx="8077200" cy="3505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হাইড্রোকার্বন কী?</a:t>
            </a:r>
          </a:p>
          <a:p>
            <a:pPr lvl="0"/>
            <a:r>
              <a:rPr lang="bn-IN" sz="2800" b="1" dirty="0" smtClean="0">
                <a:ln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অ্যালিফেটিক হাইড্রোকার্বন কাকে বলে? উহা কত প্রকার ও কী কী?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অ্যারোমেটিক হাইড্রোকার্বন বলতে কী বুঝায়?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মুক্ত শিকল হাইড্রোকার্বন কী? </a:t>
            </a:r>
          </a:p>
          <a:p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বদ্ধ শিকল হাইড্রোকার্বনকে কী বলে? </a:t>
            </a:r>
          </a:p>
          <a:p>
            <a:pPr lvl="0"/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সম্পৃক্ত ও অসম্পৃক্ত হাইড্রোকার্বন কাকে বলে? উদাহরণ দাও।  </a:t>
            </a:r>
          </a:p>
          <a:p>
            <a:pPr lvl="0"/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অ্যালকেন কী? </a:t>
            </a:r>
          </a:p>
          <a:p>
            <a:pPr lvl="0"/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</a:t>
            </a:r>
            <a:r>
              <a:rPr lang="bn-IN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অ্যালকিন  ও অ্যালকাইন</a:t>
            </a:r>
            <a:r>
              <a:rPr lang="bn-IN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কাকে বলে?  উদাহরণ দাও।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800" y="381000"/>
            <a:ext cx="1733550" cy="1371600"/>
            <a:chOff x="7010400" y="533400"/>
            <a:chExt cx="1600200" cy="1295400"/>
          </a:xfrm>
        </p:grpSpPr>
        <p:sp>
          <p:nvSpPr>
            <p:cNvPr id="14" name="Rectangle 13"/>
            <p:cNvSpPr/>
            <p:nvPr/>
          </p:nvSpPr>
          <p:spPr>
            <a:xfrm>
              <a:off x="7162800" y="1066800"/>
              <a:ext cx="1295400" cy="76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010400" y="533400"/>
              <a:ext cx="1600200" cy="533400"/>
            </a:xfrm>
            <a:prstGeom prst="triangl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5800" y="3048000"/>
            <a:ext cx="6781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অ্যাল</a:t>
            </a:r>
            <a:r>
              <a:rPr lang="en-US" sz="40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40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নকে </a:t>
            </a:r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প্যারাফিন বলা হয় কেন?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0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1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2" name="Flowchart: Process 11"/>
          <p:cNvSpPr/>
          <p:nvPr/>
        </p:nvSpPr>
        <p:spPr>
          <a:xfrm>
            <a:off x="703385" y="5486400"/>
            <a:ext cx="1828800" cy="9144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54" y="304800"/>
            <a:ext cx="8581292" cy="624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304800"/>
            <a:ext cx="66294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57200"/>
            <a:ext cx="1169699" cy="1524000"/>
          </a:xfrm>
          <a:prstGeom prst="rect">
            <a:avLst/>
          </a:prstGeom>
        </p:spPr>
      </p:pic>
      <p:pic>
        <p:nvPicPr>
          <p:cNvPr id="10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3508" y="5654038"/>
            <a:ext cx="800100" cy="975362"/>
          </a:xfrm>
          <a:prstGeom prst="rect">
            <a:avLst/>
          </a:prstGeom>
          <a:noFill/>
        </p:spPr>
      </p:pic>
      <p:pic>
        <p:nvPicPr>
          <p:cNvPr id="11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670407" y="5863288"/>
            <a:ext cx="571501" cy="698172"/>
          </a:xfrm>
          <a:prstGeom prst="rect">
            <a:avLst/>
          </a:prstGeom>
          <a:noFill/>
        </p:spPr>
      </p:pic>
      <p:pic>
        <p:nvPicPr>
          <p:cNvPr id="12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4760" y="5909414"/>
            <a:ext cx="534672" cy="6531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3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4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5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209800" y="533400"/>
            <a:ext cx="44958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72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72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990600" y="1905000"/>
            <a:ext cx="6781800" cy="3733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শ্রেণীঃ</a:t>
            </a:r>
            <a:r>
              <a:rPr kumimoji="0" lang="bn-IN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নবম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bn-IN" sz="4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lang="bn-IN" sz="4000" b="1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রসায়ন  </a:t>
            </a:r>
            <a:endParaRPr kumimoji="0" lang="en-US" sz="4000" b="1" i="0" u="none" strike="noStrike" kern="1200" normalizeH="0" baseline="0" noProof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অধ্যায়ঃ</a:t>
            </a:r>
            <a:r>
              <a:rPr kumimoji="0" lang="en-US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4000" b="1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kumimoji="0" lang="en-US" sz="4000" b="1" i="0" u="none" strike="noStrike" kern="1200" normalizeH="0" baseline="0" noProof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</a:t>
            </a:r>
            <a:r>
              <a:rPr kumimoji="0" lang="bn-IN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৫0 </a:t>
            </a: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endParaRPr kumimoji="0" lang="en-US" sz="4000" b="1" i="0" u="none" strike="noStrike" kern="1200" normalizeH="0" baseline="0" noProof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</a:t>
            </a:r>
            <a:r>
              <a:rPr kumimoji="0" lang="en-US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সংখ্যাঃ</a:t>
            </a:r>
            <a:r>
              <a:rPr kumimoji="0" lang="bn-IN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৬০</a:t>
            </a:r>
            <a:r>
              <a:rPr kumimoji="0" lang="en-US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</a:t>
            </a:r>
            <a:r>
              <a:rPr kumimoji="0" lang="bn-IN" sz="4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0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03385" y="5791200"/>
            <a:ext cx="1506415" cy="6096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2438400" cy="3673856"/>
          </a:xfrm>
          <a:prstGeom prst="rect">
            <a:avLst/>
          </a:prstGeom>
        </p:spPr>
      </p:pic>
      <p:pic>
        <p:nvPicPr>
          <p:cNvPr id="13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4" name="Picture 1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5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1066800"/>
            <a:ext cx="6477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পেট্রোলিয়াম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(LPG) </a:t>
            </a:r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উপাদান কী?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0109" y="2057400"/>
            <a:ext cx="347082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IN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মিথেন –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</a:t>
            </a:r>
            <a:r>
              <a:rPr lang="en-US" sz="4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4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" y="3429000"/>
            <a:ext cx="7772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 ও হাইড্রোজেন দ্বারা গঠিত যৌগকে কী বলে?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51901" y="4572000"/>
            <a:ext cx="233929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হাইড্রোকার্বন </a:t>
            </a:r>
            <a:r>
              <a:rPr lang="en-US" sz="4000" b="1" baseline="-250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bn-IN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হাইড্রোকার্বন</a:t>
            </a:r>
            <a:endParaRPr lang="en-US" sz="7200" b="1" dirty="0" smtClean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9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200400" cy="118555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 </a:t>
            </a:r>
            <a:endParaRPr lang="en-US" sz="5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7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638800"/>
            <a:ext cx="732692" cy="767582"/>
          </a:xfrm>
          <a:prstGeom prst="rect">
            <a:avLst/>
          </a:prstGeom>
          <a:noFill/>
        </p:spPr>
      </p:pic>
      <p:pic>
        <p:nvPicPr>
          <p:cNvPr id="8" name="Picture 7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720582"/>
            <a:ext cx="571501" cy="617860"/>
          </a:xfrm>
          <a:prstGeom prst="rect">
            <a:avLst/>
          </a:prstGeom>
          <a:noFill/>
        </p:spPr>
      </p:pic>
      <p:pic>
        <p:nvPicPr>
          <p:cNvPr id="9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720582"/>
            <a:ext cx="534672" cy="61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743200" y="457200"/>
            <a:ext cx="3200400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09600" y="5562600"/>
            <a:ext cx="1828800" cy="91440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981201"/>
            <a:ext cx="8382000" cy="2554545"/>
          </a:xfrm>
          <a:prstGeom prst="rect">
            <a:avLst/>
          </a:prstGeom>
          <a:ln>
            <a:solidFill>
              <a:srgbClr val="C30D9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/>
            <a:endParaRPr lang="bn-IN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হাইড্রোকার্বনের ধারণা সংজ্ঞায়িত করতে পারবে।  </a:t>
            </a:r>
          </a:p>
          <a:p>
            <a:pPr marL="342900" indent="-342900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হাইড্রোকার্বনের শ্রেণিবিভাগ করতে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প্রকার হাইড্রোকার্বন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 algn="ctr">
              <a:buAutoNum type="arabicParenBoth"/>
            </a:pP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8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9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3124200" y="609600"/>
            <a:ext cx="29355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09600" y="5562600"/>
            <a:ext cx="1828800" cy="914400"/>
          </a:xfrm>
          <a:prstGeom prst="flowChartProcess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21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22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1981200"/>
            <a:ext cx="8153400" cy="2362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হাইড্রোকার্বন হলো শুধু কার্বন ও হাইড্রোজেন দ্বারা গঠিত যৌগ। </a:t>
            </a:r>
            <a:b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মিথেন-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CH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bn-IN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ইথেন-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bn-IN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,  </a:t>
            </a:r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প্রোপেন-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r>
              <a:rPr lang="bn-IN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, </a:t>
            </a:r>
            <a:r>
              <a:rPr lang="bn-IN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ইথিন-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bn-IN" sz="3200" b="1" baseline="-25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bn-IN" sz="3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bn-IN" sz="3200" b="1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Methane-3D-ba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762000"/>
            <a:ext cx="1143000" cy="1318847"/>
          </a:xfrm>
          <a:prstGeom prst="rect">
            <a:avLst/>
          </a:prstGeom>
        </p:spPr>
      </p:pic>
      <p:pic>
        <p:nvPicPr>
          <p:cNvPr id="4" name="Picture 3" descr="imagesmnb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"/>
            <a:ext cx="2420938" cy="1905000"/>
          </a:xfrm>
          <a:prstGeom prst="rect">
            <a:avLst/>
          </a:prstGeom>
        </p:spPr>
      </p:pic>
      <p:pic>
        <p:nvPicPr>
          <p:cNvPr id="5" name="Picture 4" descr="imagesnv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78165">
            <a:off x="4018882" y="2033909"/>
            <a:ext cx="2036856" cy="1822450"/>
          </a:xfrm>
          <a:prstGeom prst="rect">
            <a:avLst/>
          </a:prstGeom>
        </p:spPr>
      </p:pic>
      <p:pic>
        <p:nvPicPr>
          <p:cNvPr id="6" name="Picture 5" descr="Alka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581400"/>
            <a:ext cx="5114925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219200"/>
            <a:ext cx="3048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IN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মিথেন-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ইথেন-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প্রোপেন-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3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বিউটেন-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4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পেন্টেন-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5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12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হেক্সেন-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6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14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হেপ্টেন-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7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16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অক্টেন-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8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18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ননেন-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9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20</a:t>
            </a:r>
            <a:endParaRPr lang="bn-IN" sz="3200" b="1" baseline="-250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ডেকেন-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10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H</a:t>
            </a:r>
            <a:r>
              <a:rPr lang="en-US" sz="3200" b="1" baseline="-250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22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imagesvn v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2286000"/>
            <a:ext cx="1568450" cy="129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81001"/>
            <a:ext cx="29717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হাইড্রোকার্বন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3508" y="5861818"/>
            <a:ext cx="732692" cy="767582"/>
          </a:xfrm>
          <a:prstGeom prst="rect">
            <a:avLst/>
          </a:prstGeom>
          <a:noFill/>
        </p:spPr>
      </p:pic>
      <p:pic>
        <p:nvPicPr>
          <p:cNvPr id="11" name="Picture 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670406" y="5943600"/>
            <a:ext cx="571501" cy="617860"/>
          </a:xfrm>
          <a:prstGeom prst="rect">
            <a:avLst/>
          </a:prstGeom>
          <a:noFill/>
        </p:spPr>
      </p:pic>
      <p:pic>
        <p:nvPicPr>
          <p:cNvPr id="12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4760" y="5943600"/>
            <a:ext cx="534672" cy="61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5791200" y="457200"/>
            <a:ext cx="2590800" cy="990600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09600" y="381000"/>
            <a:ext cx="3886200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 </a:t>
            </a:r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 descr="C:\Users\C.B.SOMAJPOTI\Desktop\Home_Button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507" y="5861260"/>
            <a:ext cx="805961" cy="844340"/>
          </a:xfrm>
          <a:prstGeom prst="rect">
            <a:avLst/>
          </a:prstGeom>
          <a:noFill/>
        </p:spPr>
      </p:pic>
      <p:pic>
        <p:nvPicPr>
          <p:cNvPr id="14" name="Picture 13" descr="C:\Users\C.B.SOMAJPOTI\Desktop\nex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70405" y="5958014"/>
            <a:ext cx="628651" cy="679646"/>
          </a:xfrm>
          <a:prstGeom prst="rect">
            <a:avLst/>
          </a:prstGeom>
          <a:noFill/>
        </p:spPr>
      </p:pic>
      <p:pic>
        <p:nvPicPr>
          <p:cNvPr id="15" name="Picture 2" descr="C:\Users\C.B.SOMAJPOTI\Desktop\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59" y="5957901"/>
            <a:ext cx="588139" cy="680893"/>
          </a:xfrm>
          <a:prstGeom prst="rect">
            <a:avLst/>
          </a:prstGeom>
          <a:noFill/>
        </p:spPr>
      </p:pic>
      <p:sp>
        <p:nvSpPr>
          <p:cNvPr id="16" name="Flowchart: Process 15"/>
          <p:cNvSpPr/>
          <p:nvPr/>
        </p:nvSpPr>
        <p:spPr>
          <a:xfrm>
            <a:off x="457200" y="5638800"/>
            <a:ext cx="1676400" cy="838200"/>
          </a:xfrm>
          <a:prstGeom prst="flowChartProcess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Choritroban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somajpoti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2819400"/>
            <a:ext cx="78341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rgbClr val="C30D9C"/>
                </a:solidFill>
                <a:latin typeface="NikoshBAN" pitchFamily="2" charset="0"/>
                <a:cs typeface="NikoshBAN" pitchFamily="2" charset="0"/>
              </a:rPr>
              <a:t>হাইড্রোকার্বন কী? উদাহরণসহ লিখ। </a:t>
            </a:r>
            <a:endParaRPr lang="en-US" sz="5400" b="1" dirty="0">
              <a:ln/>
              <a:solidFill>
                <a:srgbClr val="C30D9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1511</TotalTime>
  <Words>751</Words>
  <Application>Microsoft Office PowerPoint</Application>
  <PresentationFormat>On-screen Show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Ohona</dc:creator>
  <cp:lastModifiedBy>ASUS</cp:lastModifiedBy>
  <cp:revision>200</cp:revision>
  <dcterms:created xsi:type="dcterms:W3CDTF">2006-08-16T00:00:00Z</dcterms:created>
  <dcterms:modified xsi:type="dcterms:W3CDTF">2017-10-01T14:18:19Z</dcterms:modified>
</cp:coreProperties>
</file>